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>
        <p:scale>
          <a:sx n="69" d="100"/>
          <a:sy n="69" d="100"/>
        </p:scale>
        <p:origin x="36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F69CB-D929-4EDD-941F-13389D12174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692DE-2491-43AF-A3C0-AD3BAFD6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692DE-2491-43AF-A3C0-AD3BAFD68E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5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CAE-B88D-4A49-A2BB-B279D868CDF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6836-AD69-4BBA-8730-0DB58F0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CAE-B88D-4A49-A2BB-B279D868CDF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6836-AD69-4BBA-8730-0DB58F0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88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CAE-B88D-4A49-A2BB-B279D868CDF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6836-AD69-4BBA-8730-0DB58F0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CAE-B88D-4A49-A2BB-B279D868CDF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6836-AD69-4BBA-8730-0DB58F0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CAE-B88D-4A49-A2BB-B279D868CDF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6836-AD69-4BBA-8730-0DB58F0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3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CAE-B88D-4A49-A2BB-B279D868CDF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6836-AD69-4BBA-8730-0DB58F0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CAE-B88D-4A49-A2BB-B279D868CDF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6836-AD69-4BBA-8730-0DB58F0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CAE-B88D-4A49-A2BB-B279D868CDF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6836-AD69-4BBA-8730-0DB58F0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8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CAE-B88D-4A49-A2BB-B279D868CDF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6836-AD69-4BBA-8730-0DB58F0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CAE-B88D-4A49-A2BB-B279D868CDF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6836-AD69-4BBA-8730-0DB58F0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1CAE-B88D-4A49-A2BB-B279D868CDF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6836-AD69-4BBA-8730-0DB58F0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9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FFF1CAE-B88D-4A49-A2BB-B279D868CDF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A846836-AD69-4BBA-8730-0DB58F0AA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11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50BA-91D6-BE80-5903-2747F95E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Analyzing </a:t>
            </a:r>
            <a:r>
              <a:rPr lang="en-US" sz="5200" i="1" dirty="0"/>
              <a:t>Arrival</a:t>
            </a:r>
            <a:r>
              <a:rPr lang="en-US" sz="5200" dirty="0"/>
              <a:t> Through the Lens of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C87E5-B192-AE14-E372-10639B34E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SM Tawhid</a:t>
            </a:r>
            <a:endParaRPr lang="en-US"/>
          </a:p>
        </p:txBody>
      </p:sp>
      <p:pic>
        <p:nvPicPr>
          <p:cNvPr id="5" name="Picture 4" descr="A person standing in front of a circle of water&#10;&#10;AI-generated content may be incorrect.">
            <a:extLst>
              <a:ext uri="{FF2B5EF4-FFF2-40B4-BE49-F238E27FC236}">
                <a16:creationId xmlns:a16="http://schemas.microsoft.com/office/drawing/2014/main" id="{8946777B-3A91-6B9D-C074-06FCE5E32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3"/>
          <a:stretch>
            <a:fillRect/>
          </a:stretch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53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1212-FCE9-49F4-67F6-5B224CE18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Overview of the Film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E98D6-6311-8DFA-5CA6-BB5604416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i="1" dirty="0"/>
              <a:t>Arrival</a:t>
            </a:r>
            <a:r>
              <a:rPr lang="en-US" sz="2400" dirty="0"/>
              <a:t> (2016) centers on a linguist, Dr. Louise Banks, who is recruited to decipher the language of alien visitors.</a:t>
            </a:r>
          </a:p>
          <a:p>
            <a:r>
              <a:rPr lang="en-US" sz="2400" dirty="0"/>
              <a:t>The film explores how communication can shape thought, reality, and even time.</a:t>
            </a:r>
          </a:p>
          <a:p>
            <a:r>
              <a:rPr lang="en-US" sz="2400" dirty="0"/>
              <a:t>Central theme: Bridging a vast linguistic gap between humans and an entirely non-human intelligence.</a:t>
            </a:r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8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BB38-990B-5B96-A7F5-F8D7CC9D1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NLP Challenges in the Movie</a:t>
            </a:r>
          </a:p>
        </p:txBody>
      </p:sp>
      <p:pic>
        <p:nvPicPr>
          <p:cNvPr id="5" name="Picture 4" descr="A person in orange protective gear holding a sign&#10;&#10;AI-generated content may be incorrect.">
            <a:extLst>
              <a:ext uri="{FF2B5EF4-FFF2-40B4-BE49-F238E27FC236}">
                <a16:creationId xmlns:a16="http://schemas.microsoft.com/office/drawing/2014/main" id="{752C916D-D3EE-82DE-BFD3-5069899AD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19" r="9743" b="-1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7FF40-8E47-767D-0E88-9B4CDAAF3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Ambiguity: Logograms like 'weapon' can be misinterpreted.</a:t>
            </a:r>
          </a:p>
          <a:p>
            <a:r>
              <a:rPr lang="en-US" sz="2000"/>
              <a:t>Context: Meanings depend on the full sentence/symbol context.</a:t>
            </a:r>
          </a:p>
          <a:p>
            <a:r>
              <a:rPr lang="en-US" sz="2000"/>
              <a:t>Idioms/Culture: Aliens don’t understand human idiomatic expressions.</a:t>
            </a:r>
          </a:p>
          <a:p>
            <a:r>
              <a:rPr lang="en-US" sz="2000"/>
              <a:t>Sarcasm/Irony: Not translatable in a literal sense.</a:t>
            </a:r>
          </a:p>
          <a:p>
            <a:r>
              <a:rPr lang="en-US" sz="2000"/>
              <a:t>Sequence matters: Heptapods communicate whole thoughts at once.</a:t>
            </a:r>
          </a:p>
        </p:txBody>
      </p:sp>
    </p:spTree>
    <p:extLst>
      <p:ext uri="{BB962C8B-B14F-4D97-AF65-F5344CB8AC3E}">
        <p14:creationId xmlns:p14="http://schemas.microsoft.com/office/powerpoint/2010/main" val="158349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AE0BC-CDAF-EB24-9DEF-119B49B9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NLP Concepts Reflected in Arrival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8B4D7-C915-F9DC-09B3-A632EDCF6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sz="2000"/>
              <a:t>Tokenization: Louise starts with simple words to build understanding.</a:t>
            </a:r>
          </a:p>
          <a:p>
            <a:r>
              <a:rPr lang="en-US" sz="2000"/>
              <a:t>Stop Words: Filtering unimportant words to extract meaning.</a:t>
            </a:r>
          </a:p>
          <a:p>
            <a:r>
              <a:rPr lang="en-US" sz="2000"/>
              <a:t>Embeddings: Logograms mapped in a visual feature space.</a:t>
            </a:r>
          </a:p>
          <a:p>
            <a:r>
              <a:rPr lang="en-US" sz="2000"/>
              <a:t>Ambiguity Resolution: Similar to multi-step reasoning in NLP.</a:t>
            </a:r>
          </a:p>
          <a:p>
            <a:endParaRPr lang="en-US" sz="2000"/>
          </a:p>
        </p:txBody>
      </p:sp>
      <p:pic>
        <p:nvPicPr>
          <p:cNvPr id="5" name="Picture 4" descr="A collage of different circles&#10;&#10;AI-generated content may be incorrect.">
            <a:extLst>
              <a:ext uri="{FF2B5EF4-FFF2-40B4-BE49-F238E27FC236}">
                <a16:creationId xmlns:a16="http://schemas.microsoft.com/office/drawing/2014/main" id="{EECCDF87-85F7-9B73-3BC5-C4637543EC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17" r="-1"/>
          <a:stretch>
            <a:fillRect/>
          </a:stretch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9949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E3860C-7ECE-C903-AE08-0120BBE0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Communication Methods vs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9A184-D724-12BE-7D16-0F8152FA6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Rule-based logic → Rule-based NLP</a:t>
            </a:r>
          </a:p>
          <a:p>
            <a:r>
              <a:rPr lang="en-US" sz="2400"/>
              <a:t>Pattern recognition → Statistical NLP</a:t>
            </a:r>
          </a:p>
          <a:p>
            <a:r>
              <a:rPr lang="en-US" sz="2400"/>
              <a:t>Learning through exposure → Deep NLP (RNNs/LSTMs)</a:t>
            </a:r>
          </a:p>
          <a:p>
            <a:r>
              <a:rPr lang="en-US" sz="2400"/>
              <a:t>Symbol segmentation → Tokenization</a:t>
            </a:r>
          </a:p>
          <a:p>
            <a:r>
              <a:rPr lang="en-US" sz="2400"/>
              <a:t>Context building → Sequence Modeling</a:t>
            </a:r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5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9B78-8B77-8E30-2D62-5A9876E00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Where RNNs Fit</a:t>
            </a:r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9A29A3BC-2751-0F18-0E24-F6C5ADED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97" r="15367" b="-1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060F2-6356-B682-B36E-A043DA9F5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dirty="0"/>
              <a:t>RNNs are designed for sequential data, like language.</a:t>
            </a:r>
          </a:p>
          <a:p>
            <a:r>
              <a:rPr lang="en-US" sz="2000" dirty="0"/>
              <a:t>Louise learns from sequences just like RNNs build meaning from prior steps.</a:t>
            </a:r>
          </a:p>
          <a:p>
            <a:r>
              <a:rPr lang="en-US" sz="2000" dirty="0"/>
              <a:t>Looped memory in RNN = Learning from prior context.</a:t>
            </a:r>
          </a:p>
          <a:p>
            <a:r>
              <a:rPr lang="en-US" sz="2000" dirty="0" err="1"/>
              <a:t>Heptapod</a:t>
            </a:r>
            <a:r>
              <a:rPr lang="en-US" sz="2000" dirty="0"/>
              <a:t> language structure challenges even advanced models.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371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F05CA-4C55-CE53-18D1-2604DE6DF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Reflection: NLP Lessons from </a:t>
            </a:r>
            <a:r>
              <a:rPr lang="en-US" sz="4800" i="1"/>
              <a:t>Arrival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9169-1EFB-0ECF-239E-7F7BCA694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Language shapes how we think.</a:t>
            </a:r>
          </a:p>
          <a:p>
            <a:r>
              <a:rPr lang="en-US" sz="2400"/>
              <a:t>Sequence modeling is essential for understanding.</a:t>
            </a:r>
          </a:p>
          <a:p>
            <a:r>
              <a:rPr lang="en-US" sz="2400"/>
              <a:t>NLP must go beyond syntax to inference and semantics.</a:t>
            </a:r>
          </a:p>
          <a:p>
            <a:r>
              <a:rPr lang="en-US" sz="2400"/>
              <a:t>Arrival suggests language is not always linear.</a:t>
            </a:r>
          </a:p>
          <a:p>
            <a:endParaRPr lang="en-US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02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ilhouette of a person with a crown on her head&#10;&#10;AI-generated content may be incorrect.">
            <a:extLst>
              <a:ext uri="{FF2B5EF4-FFF2-40B4-BE49-F238E27FC236}">
                <a16:creationId xmlns:a16="http://schemas.microsoft.com/office/drawing/2014/main" id="{2FFAEC86-BFEE-44C6-D37A-81D583EB8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53" t="1211" r="28584" b="1279"/>
          <a:stretch>
            <a:fillRect/>
          </a:stretch>
        </p:blipFill>
        <p:spPr>
          <a:xfrm>
            <a:off x="4047188" y="0"/>
            <a:ext cx="8141763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60ECC-8F27-6BB3-F918-55AB0A17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Final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C3082-FD9A-F285-6E9D-94C500CA5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Arrival mirrors real NLP problems: ambiguity, context, culture.</a:t>
            </a:r>
          </a:p>
          <a:p>
            <a:r>
              <a:rPr lang="en-US" sz="2000"/>
              <a:t>Communication is deeply sequence-dependent.</a:t>
            </a:r>
          </a:p>
          <a:p>
            <a:r>
              <a:rPr lang="en-US" sz="2000"/>
              <a:t>RNNs and Transformers help, but meaning is the real challenge.</a:t>
            </a:r>
          </a:p>
          <a:p>
            <a:r>
              <a:rPr lang="en-US" sz="2000"/>
              <a:t>Future NLP should model thought, not just words.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7499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FF5D-8F00-AAB5-E0EC-A1C34DFE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32FC1-1BA2-B2F3-EAC4-251513B4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i="1" dirty="0"/>
              <a:t>Arrival</a:t>
            </a:r>
            <a:r>
              <a:rPr lang="en-US" dirty="0"/>
              <a:t> (2016), dir. Denis Villeneuve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ITAI 2376 Module 05 – Sequence Modeling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Jurafsky</a:t>
            </a:r>
            <a:r>
              <a:rPr lang="en-US" dirty="0"/>
              <a:t> &amp; Martin, Speech and Language 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2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355</Words>
  <Application>Microsoft Office PowerPoint</Application>
  <PresentationFormat>Widescreen</PresentationFormat>
  <Paragraphs>43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Analyzing Arrival Through the Lens of NLP</vt:lpstr>
      <vt:lpstr>Overview of the Film</vt:lpstr>
      <vt:lpstr>NLP Challenges in the Movie</vt:lpstr>
      <vt:lpstr>NLP Concepts Reflected in Arrival</vt:lpstr>
      <vt:lpstr>Communication Methods vs NLP</vt:lpstr>
      <vt:lpstr>Where RNNs Fit</vt:lpstr>
      <vt:lpstr>Reflection: NLP Lessons from Arrival</vt:lpstr>
      <vt:lpstr>Final Takeaways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sm.tawhid-W211161582</dc:creator>
  <cp:lastModifiedBy>sm.tawhid-W211161582</cp:lastModifiedBy>
  <cp:revision>1</cp:revision>
  <dcterms:created xsi:type="dcterms:W3CDTF">2025-07-06T00:16:48Z</dcterms:created>
  <dcterms:modified xsi:type="dcterms:W3CDTF">2025-07-06T00:37:04Z</dcterms:modified>
</cp:coreProperties>
</file>