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35AF0-DDEC-4817-92B8-89987DCCB9C7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F9493-7304-4987-9A67-3433408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8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1558-09DA-4A38-8333-86B9EE54A235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038B-875A-4286-AF35-C74E1F7785EF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86-4B49-4FE7-AF1A-F7FEE890497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3B92-2066-4866-8B99-4D551BFAE8C0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5934-C94D-47B7-AEEF-82A3FB25A1B7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0F5-C9EC-4412-9963-CDCEE2542A1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C36E-9D8B-4755-ADFC-362CB0A05DEC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DC77-075C-435E-A153-892E4FC9BCC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A867-EF12-4CA3-9070-6F02EC772553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280C9D0-0E65-4BF5-9D44-617CB2121EE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AB8D8-293A-46A0-8168-D7939865F17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1136817-60BD-44D3-8980-5412007ED3D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Abstractive Tweet </a:t>
            </a:r>
            <a:r>
              <a:rPr lang="en-US" sz="5400" dirty="0" err="1"/>
              <a:t>Summarisation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Mondal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MT2022169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FFE9-316C-9D2E-EE46-CAF267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D66D-A209-DDCB-C5CC-3A62D2D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Data Extraction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779929" y="1515035"/>
            <a:ext cx="10470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Used Snscrape to scrape twitter tweets of trending hashtags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6691F-9598-302D-D14C-5C80548D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02" y="2883184"/>
            <a:ext cx="5870816" cy="2830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6757E-3F64-5F8D-EE23-CF6AE99B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7" b="4536"/>
          <a:stretch/>
        </p:blipFill>
        <p:spPr>
          <a:xfrm>
            <a:off x="667483" y="2883184"/>
            <a:ext cx="3671434" cy="293491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31A359-3F32-4ED7-F619-B3FDD43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282D7E7-BB34-C43F-C92A-4C77C5A0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Pre-Processing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116683"/>
            <a:ext cx="10470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Basic Text pre-processing steps were applied on the data  before generating summaries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tweets were also grouped with token size of around  4000 characters and fed to </a:t>
            </a:r>
            <a:r>
              <a:rPr lang="en-US" sz="2400" dirty="0" err="1">
                <a:solidFill>
                  <a:schemeClr val="bg1"/>
                </a:solidFill>
              </a:rPr>
              <a:t>chatgpt</a:t>
            </a:r>
            <a:r>
              <a:rPr lang="en-US" sz="2400" dirty="0">
                <a:solidFill>
                  <a:schemeClr val="bg1"/>
                </a:solidFill>
              </a:rPr>
              <a:t> to generate summaries.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75411-C6A7-3648-77FE-E8B1D136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7" y="3207869"/>
            <a:ext cx="3962743" cy="174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4CC38-A28D-9A91-A519-3CE3A87C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67" y="2220182"/>
            <a:ext cx="3084391" cy="4458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8D5F7-0385-8EFF-A2F1-5CDBC3F4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941" y="3207869"/>
            <a:ext cx="4828610" cy="186706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C9149D-55E2-FFB4-E859-26969ED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98C05F-CEC8-1F2F-3A45-7AC979D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Corpus Generation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Chat-GPT API was used to generate all the summaries to train and finetune different models.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~1189 rows with  grouped tweets and summaries were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0F81F-6D9E-F009-4739-08FCBE0C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43" y="2445720"/>
            <a:ext cx="5959356" cy="34597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059F9-A29B-E8C5-AF49-46DE8D6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188C43-6B48-61F9-886E-0D95C4B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Using Pre-Trained Model T5-base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T5-base with pre-trained embeddings were used to generate summaries.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Rouge Score (rouge1) of ~0.12 was achieved.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AECB0-A9AB-92D1-9422-8B07682B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9" y="3929427"/>
            <a:ext cx="5448772" cy="937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42000D-012E-BEBE-7E60-831389033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81" y="2763467"/>
            <a:ext cx="5524979" cy="326926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EEC207-F321-61BA-DE1B-27DAFF84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0922DF8-9A2C-32F1-3A80-40C6AC13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Model T5-base post Fine-tuning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T5-base post finetuning embeddings for 30 epochs.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Gave Rouge Score(rouge1) of ~0.40.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3D3F-A4A2-491B-8F6D-EED1A469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9" y="2322401"/>
            <a:ext cx="4519052" cy="1196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4395-3E1D-7141-B562-A9A5AD3C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56" y="2280487"/>
            <a:ext cx="5425910" cy="247671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63B65-0040-7D5F-68D0-493ACD9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E2ADA9-A1C2-847F-E23E-0CE3B6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858299"/>
            <a:ext cx="6253317" cy="1888950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2BCD-A9BE-5E2A-32D8-AED7DEAC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15" y="3804127"/>
            <a:ext cx="7233956" cy="10516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AB1B8-CF6E-47BF-4C30-EDF4913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5DF381E-8F5B-1992-71E7-0ED363A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77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{6E687A3B-1612-4A4C-A6D7-A3EF82278567}tf56160789_win32</Template>
  <TotalTime>33</TotalTime>
  <Words>170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Abstractive Tweet Summarisation</vt:lpstr>
      <vt:lpstr>Data Extraction</vt:lpstr>
      <vt:lpstr>Pre-Processing</vt:lpstr>
      <vt:lpstr>Corpus Generation</vt:lpstr>
      <vt:lpstr>Using Pre-Trained Model T5-base</vt:lpstr>
      <vt:lpstr>Model T5-base post Fine-tuning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Tweet Summarisation</dc:title>
  <dc:creator>Shubham Mondal</dc:creator>
  <cp:lastModifiedBy>Shubham Mondal</cp:lastModifiedBy>
  <cp:revision>3</cp:revision>
  <dcterms:created xsi:type="dcterms:W3CDTF">2023-05-04T07:57:43Z</dcterms:created>
  <dcterms:modified xsi:type="dcterms:W3CDTF">2023-05-04T09:15:34Z</dcterms:modified>
</cp:coreProperties>
</file>