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8" r:id="rId12"/>
    <p:sldId id="264" r:id="rId13"/>
    <p:sldId id="267" r:id="rId14"/>
    <p:sldId id="272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043E9-964C-40A3-846B-087058898296}" v="38" dt="2019-03-16T16:44:05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08c797f5-93b4-42f8-a34d-62bffb8d045f" providerId="ADAL" clId="{7C1043E9-964C-40A3-846B-087058898296}"/>
    <pc:docChg chg="undo custSel addSld delSld modSld sldOrd">
      <pc:chgData name=" " userId="08c797f5-93b4-42f8-a34d-62bffb8d045f" providerId="ADAL" clId="{7C1043E9-964C-40A3-846B-087058898296}" dt="2019-03-16T16:44:09.157" v="356" actId="113"/>
      <pc:docMkLst>
        <pc:docMk/>
      </pc:docMkLst>
      <pc:sldChg chg="modSp">
        <pc:chgData name=" " userId="08c797f5-93b4-42f8-a34d-62bffb8d045f" providerId="ADAL" clId="{7C1043E9-964C-40A3-846B-087058898296}" dt="2019-03-16T16:44:09.157" v="356" actId="113"/>
        <pc:sldMkLst>
          <pc:docMk/>
          <pc:sldMk cId="2187575040" sldId="256"/>
        </pc:sldMkLst>
        <pc:spChg chg="mod">
          <ac:chgData name=" " userId="08c797f5-93b4-42f8-a34d-62bffb8d045f" providerId="ADAL" clId="{7C1043E9-964C-40A3-846B-087058898296}" dt="2019-03-16T16:44:09.157" v="356" actId="113"/>
          <ac:spMkLst>
            <pc:docMk/>
            <pc:sldMk cId="2187575040" sldId="256"/>
            <ac:spMk id="2" creationId="{152388D0-1ACB-47D3-8D18-49DBA21A6849}"/>
          </ac:spMkLst>
        </pc:spChg>
        <pc:spChg chg="mod">
          <ac:chgData name=" " userId="08c797f5-93b4-42f8-a34d-62bffb8d045f" providerId="ADAL" clId="{7C1043E9-964C-40A3-846B-087058898296}" dt="2019-03-16T16:32:49.416" v="110" actId="27636"/>
          <ac:spMkLst>
            <pc:docMk/>
            <pc:sldMk cId="2187575040" sldId="256"/>
            <ac:spMk id="3" creationId="{9A90E33F-E4A7-4F16-9783-575D86956455}"/>
          </ac:spMkLst>
        </pc:spChg>
      </pc:sldChg>
      <pc:sldChg chg="del">
        <pc:chgData name=" " userId="08c797f5-93b4-42f8-a34d-62bffb8d045f" providerId="ADAL" clId="{7C1043E9-964C-40A3-846B-087058898296}" dt="2019-03-16T16:32:18.877" v="69" actId="2696"/>
        <pc:sldMkLst>
          <pc:docMk/>
          <pc:sldMk cId="4149310259" sldId="265"/>
        </pc:sldMkLst>
      </pc:sldChg>
      <pc:sldChg chg="del">
        <pc:chgData name=" " userId="08c797f5-93b4-42f8-a34d-62bffb8d045f" providerId="ADAL" clId="{7C1043E9-964C-40A3-846B-087058898296}" dt="2019-03-16T16:32:16.539" v="68" actId="2696"/>
        <pc:sldMkLst>
          <pc:docMk/>
          <pc:sldMk cId="874075390" sldId="266"/>
        </pc:sldMkLst>
      </pc:sldChg>
      <pc:sldChg chg="addSp delSp modSp modNotesTx">
        <pc:chgData name=" " userId="08c797f5-93b4-42f8-a34d-62bffb8d045f" providerId="ADAL" clId="{7C1043E9-964C-40A3-846B-087058898296}" dt="2019-03-16T16:35:09.601" v="182" actId="20577"/>
        <pc:sldMkLst>
          <pc:docMk/>
          <pc:sldMk cId="2190399009" sldId="267"/>
        </pc:sldMkLst>
        <pc:spChg chg="del">
          <ac:chgData name=" " userId="08c797f5-93b4-42f8-a34d-62bffb8d045f" providerId="ADAL" clId="{7C1043E9-964C-40A3-846B-087058898296}" dt="2019-03-16T16:24:22.522" v="0" actId="478"/>
          <ac:spMkLst>
            <pc:docMk/>
            <pc:sldMk cId="2190399009" sldId="267"/>
            <ac:spMk id="3" creationId="{605C64C1-59D3-4AC4-B1B7-F2E1AE9AB13F}"/>
          </ac:spMkLst>
        </pc:spChg>
        <pc:picChg chg="add mod">
          <ac:chgData name=" " userId="08c797f5-93b4-42f8-a34d-62bffb8d045f" providerId="ADAL" clId="{7C1043E9-964C-40A3-846B-087058898296}" dt="2019-03-16T16:24:32.891" v="2" actId="1076"/>
          <ac:picMkLst>
            <pc:docMk/>
            <pc:sldMk cId="2190399009" sldId="267"/>
            <ac:picMk id="1026" creationId="{9EBFE561-D7AD-4AA5-8496-C05CE4D588CC}"/>
          </ac:picMkLst>
        </pc:picChg>
      </pc:sldChg>
      <pc:sldChg chg="modSp">
        <pc:chgData name=" " userId="08c797f5-93b4-42f8-a34d-62bffb8d045f" providerId="ADAL" clId="{7C1043E9-964C-40A3-846B-087058898296}" dt="2019-03-16T16:31:28.775" v="67" actId="20577"/>
        <pc:sldMkLst>
          <pc:docMk/>
          <pc:sldMk cId="1965433711" sldId="268"/>
        </pc:sldMkLst>
        <pc:spChg chg="mod">
          <ac:chgData name=" " userId="08c797f5-93b4-42f8-a34d-62bffb8d045f" providerId="ADAL" clId="{7C1043E9-964C-40A3-846B-087058898296}" dt="2019-03-16T16:31:28.775" v="67" actId="20577"/>
          <ac:spMkLst>
            <pc:docMk/>
            <pc:sldMk cId="1965433711" sldId="268"/>
            <ac:spMk id="2" creationId="{00000000-0000-0000-0000-000000000000}"/>
          </ac:spMkLst>
        </pc:spChg>
      </pc:sldChg>
      <pc:sldChg chg="addSp delSp modSp add modNotesTx">
        <pc:chgData name=" " userId="08c797f5-93b4-42f8-a34d-62bffb8d045f" providerId="ADAL" clId="{7C1043E9-964C-40A3-846B-087058898296}" dt="2019-03-16T16:35:55.032" v="351" actId="20577"/>
        <pc:sldMkLst>
          <pc:docMk/>
          <pc:sldMk cId="3069418731" sldId="271"/>
        </pc:sldMkLst>
        <pc:picChg chg="del">
          <ac:chgData name=" " userId="08c797f5-93b4-42f8-a34d-62bffb8d045f" providerId="ADAL" clId="{7C1043E9-964C-40A3-846B-087058898296}" dt="2019-03-16T16:24:40.170" v="5" actId="478"/>
          <ac:picMkLst>
            <pc:docMk/>
            <pc:sldMk cId="3069418731" sldId="271"/>
            <ac:picMk id="1026" creationId="{9EBFE561-D7AD-4AA5-8496-C05CE4D588CC}"/>
          </ac:picMkLst>
        </pc:picChg>
        <pc:picChg chg="add mod modCrop">
          <ac:chgData name=" " userId="08c797f5-93b4-42f8-a34d-62bffb8d045f" providerId="ADAL" clId="{7C1043E9-964C-40A3-846B-087058898296}" dt="2019-03-16T16:30:52.021" v="63" actId="1076"/>
          <ac:picMkLst>
            <pc:docMk/>
            <pc:sldMk cId="3069418731" sldId="271"/>
            <ac:picMk id="3074" creationId="{070C6BA2-BB5A-4243-9861-1107C20E9D38}"/>
          </ac:picMkLst>
        </pc:picChg>
        <pc:picChg chg="add mod modCrop">
          <ac:chgData name=" " userId="08c797f5-93b4-42f8-a34d-62bffb8d045f" providerId="ADAL" clId="{7C1043E9-964C-40A3-846B-087058898296}" dt="2019-03-16T16:31:06.137" v="65" actId="1076"/>
          <ac:picMkLst>
            <pc:docMk/>
            <pc:sldMk cId="3069418731" sldId="271"/>
            <ac:picMk id="3076" creationId="{013D154E-AA2D-486F-9112-CD837988B87D}"/>
          </ac:picMkLst>
        </pc:picChg>
        <pc:picChg chg="add mod">
          <ac:chgData name=" " userId="08c797f5-93b4-42f8-a34d-62bffb8d045f" providerId="ADAL" clId="{7C1043E9-964C-40A3-846B-087058898296}" dt="2019-03-16T16:30:53.061" v="64" actId="1076"/>
          <ac:picMkLst>
            <pc:docMk/>
            <pc:sldMk cId="3069418731" sldId="271"/>
            <ac:picMk id="3078" creationId="{9B4DCB1F-F378-4D34-859F-3A84FA2928BF}"/>
          </ac:picMkLst>
        </pc:picChg>
      </pc:sldChg>
      <pc:sldChg chg="addSp delSp modSp add ord modNotesTx">
        <pc:chgData name=" " userId="08c797f5-93b4-42f8-a34d-62bffb8d045f" providerId="ADAL" clId="{7C1043E9-964C-40A3-846B-087058898296}" dt="2019-03-16T16:35:32.272" v="258" actId="20577"/>
        <pc:sldMkLst>
          <pc:docMk/>
          <pc:sldMk cId="131990435" sldId="272"/>
        </pc:sldMkLst>
        <pc:picChg chg="del">
          <ac:chgData name=" " userId="08c797f5-93b4-42f8-a34d-62bffb8d045f" providerId="ADAL" clId="{7C1043E9-964C-40A3-846B-087058898296}" dt="2019-03-16T16:24:41.406" v="6" actId="478"/>
          <ac:picMkLst>
            <pc:docMk/>
            <pc:sldMk cId="131990435" sldId="272"/>
            <ac:picMk id="1026" creationId="{9EBFE561-D7AD-4AA5-8496-C05CE4D588CC}"/>
          </ac:picMkLst>
        </pc:picChg>
        <pc:picChg chg="add mod ord">
          <ac:chgData name=" " userId="08c797f5-93b4-42f8-a34d-62bffb8d045f" providerId="ADAL" clId="{7C1043E9-964C-40A3-846B-087058898296}" dt="2019-03-16T16:27:13.791" v="46" actId="1038"/>
          <ac:picMkLst>
            <pc:docMk/>
            <pc:sldMk cId="131990435" sldId="272"/>
            <ac:picMk id="2050" creationId="{91296D5F-9C89-4DE8-9DFF-E55DB4491E2D}"/>
          </ac:picMkLst>
        </pc:picChg>
        <pc:picChg chg="add del mod ord">
          <ac:chgData name=" " userId="08c797f5-93b4-42f8-a34d-62bffb8d045f" providerId="ADAL" clId="{7C1043E9-964C-40A3-846B-087058898296}" dt="2019-03-16T16:25:55.463" v="20" actId="478"/>
          <ac:picMkLst>
            <pc:docMk/>
            <pc:sldMk cId="131990435" sldId="272"/>
            <ac:picMk id="2052" creationId="{8DDA5B19-6E5A-4953-9313-19E4BE2A7697}"/>
          </ac:picMkLst>
        </pc:picChg>
        <pc:picChg chg="add mod">
          <ac:chgData name=" " userId="08c797f5-93b4-42f8-a34d-62bffb8d045f" providerId="ADAL" clId="{7C1043E9-964C-40A3-846B-087058898296}" dt="2019-03-16T16:27:13.791" v="46" actId="1038"/>
          <ac:picMkLst>
            <pc:docMk/>
            <pc:sldMk cId="131990435" sldId="272"/>
            <ac:picMk id="2054" creationId="{DA966A3D-AFC6-4214-B703-5B445A6122C2}"/>
          </ac:picMkLst>
        </pc:picChg>
        <pc:picChg chg="add del mod">
          <ac:chgData name=" " userId="08c797f5-93b4-42f8-a34d-62bffb8d045f" providerId="ADAL" clId="{7C1043E9-964C-40A3-846B-087058898296}" dt="2019-03-16T16:26:50.431" v="29" actId="478"/>
          <ac:picMkLst>
            <pc:docMk/>
            <pc:sldMk cId="131990435" sldId="272"/>
            <ac:picMk id="2056" creationId="{DB60D38F-6446-4B49-BCCD-A8EF19FCCC13}"/>
          </ac:picMkLst>
        </pc:picChg>
        <pc:picChg chg="add mod">
          <ac:chgData name=" " userId="08c797f5-93b4-42f8-a34d-62bffb8d045f" providerId="ADAL" clId="{7C1043E9-964C-40A3-846B-087058898296}" dt="2019-03-16T16:27:13.791" v="46" actId="1038"/>
          <ac:picMkLst>
            <pc:docMk/>
            <pc:sldMk cId="131990435" sldId="272"/>
            <ac:picMk id="2058" creationId="{65E65CF5-829A-4FCB-AEF6-913D8DCEE7EF}"/>
          </ac:picMkLst>
        </pc:picChg>
      </pc:sldChg>
      <pc:sldChg chg="modSp add">
        <pc:chgData name=" " userId="08c797f5-93b4-42f8-a34d-62bffb8d045f" providerId="ADAL" clId="{7C1043E9-964C-40A3-846B-087058898296}" dt="2019-03-16T16:32:34.430" v="86" actId="20577"/>
        <pc:sldMkLst>
          <pc:docMk/>
          <pc:sldMk cId="3407023330" sldId="273"/>
        </pc:sldMkLst>
        <pc:spChg chg="mod">
          <ac:chgData name=" " userId="08c797f5-93b4-42f8-a34d-62bffb8d045f" providerId="ADAL" clId="{7C1043E9-964C-40A3-846B-087058898296}" dt="2019-03-16T16:32:34.430" v="86" actId="20577"/>
          <ac:spMkLst>
            <pc:docMk/>
            <pc:sldMk cId="3407023330" sldId="273"/>
            <ac:spMk id="2" creationId="{0F0CDE4B-47B7-4235-8FCC-487DB4A371D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image" Target="../media/image24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image" Target="../media/image2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F02A9-012C-4000-9A50-AC2D5EE1335E}" type="doc">
      <dgm:prSet loTypeId="urn:microsoft.com/office/officeart/2008/layout/TitlePictureLineup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12C3D5D5-441B-4866-8418-C2EDB6989758}">
      <dgm:prSet phldrT="[텍스트]"/>
      <dgm:spPr/>
      <dgm:t>
        <a:bodyPr/>
        <a:lstStyle/>
        <a:p>
          <a:pPr latinLnBrk="1"/>
          <a:r>
            <a:rPr lang="ko-KR" altLang="en-US" dirty="0"/>
            <a:t>생체인식 방식</a:t>
          </a:r>
        </a:p>
      </dgm:t>
    </dgm:pt>
    <dgm:pt modelId="{02948496-25DF-4210-B976-A32729E77264}" type="parTrans" cxnId="{6BEDB5BA-BB2F-4739-A8F2-419E332FF946}">
      <dgm:prSet/>
      <dgm:spPr/>
      <dgm:t>
        <a:bodyPr/>
        <a:lstStyle/>
        <a:p>
          <a:pPr latinLnBrk="1"/>
          <a:endParaRPr lang="ko-KR" altLang="en-US"/>
        </a:p>
      </dgm:t>
    </dgm:pt>
    <dgm:pt modelId="{126DDAB5-2D90-4F07-B3D4-7936979E9704}" type="sibTrans" cxnId="{6BEDB5BA-BB2F-4739-A8F2-419E332FF946}">
      <dgm:prSet/>
      <dgm:spPr/>
      <dgm:t>
        <a:bodyPr/>
        <a:lstStyle/>
        <a:p>
          <a:pPr latinLnBrk="1"/>
          <a:endParaRPr lang="ko-KR" altLang="en-US"/>
        </a:p>
      </dgm:t>
    </dgm:pt>
    <dgm:pt modelId="{4CA54D6D-C10E-4879-8B22-E4974BCFD56C}">
      <dgm:prSet phldrT="[텍스트]"/>
      <dgm:spPr/>
      <dgm:t>
        <a:bodyPr/>
        <a:lstStyle/>
        <a:p>
          <a:pPr latinLnBrk="1"/>
          <a:r>
            <a:rPr lang="en-US" altLang="ko-KR" dirty="0"/>
            <a:t>The Signature</a:t>
          </a:r>
          <a:endParaRPr lang="ko-KR" altLang="en-US" dirty="0"/>
        </a:p>
      </dgm:t>
    </dgm:pt>
    <dgm:pt modelId="{39D74CBA-E26D-4312-8CE6-963272172E09}" type="parTrans" cxnId="{499670A3-47E0-4D57-BDB7-89F1DA4DC844}">
      <dgm:prSet/>
      <dgm:spPr/>
      <dgm:t>
        <a:bodyPr/>
        <a:lstStyle/>
        <a:p>
          <a:pPr latinLnBrk="1"/>
          <a:endParaRPr lang="ko-KR" altLang="en-US"/>
        </a:p>
      </dgm:t>
    </dgm:pt>
    <dgm:pt modelId="{C0EC5F13-AD37-402D-84D4-F44E396DDAD8}" type="sibTrans" cxnId="{499670A3-47E0-4D57-BDB7-89F1DA4DC844}">
      <dgm:prSet/>
      <dgm:spPr/>
      <dgm:t>
        <a:bodyPr/>
        <a:lstStyle/>
        <a:p>
          <a:pPr latinLnBrk="1"/>
          <a:endParaRPr lang="ko-KR" altLang="en-US"/>
        </a:p>
      </dgm:t>
    </dgm:pt>
    <dgm:pt modelId="{70133B19-2F19-4F0B-9CD5-02FB1B9700BF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서명은 생체 정보와 달리 겉으로 드러나지 않음</a:t>
          </a:r>
        </a:p>
      </dgm:t>
    </dgm:pt>
    <dgm:pt modelId="{C084260E-BFF4-40B1-99D6-BC2CAAFB36B2}" type="parTrans" cxnId="{0C00E609-D187-42E4-BA5E-CA695750FBFE}">
      <dgm:prSet/>
      <dgm:spPr/>
      <dgm:t>
        <a:bodyPr/>
        <a:lstStyle/>
        <a:p>
          <a:pPr latinLnBrk="1"/>
          <a:endParaRPr lang="ko-KR" altLang="en-US"/>
        </a:p>
      </dgm:t>
    </dgm:pt>
    <dgm:pt modelId="{ADD9980D-7894-4756-A740-4FE52299CED6}" type="sibTrans" cxnId="{0C00E609-D187-42E4-BA5E-CA695750FBFE}">
      <dgm:prSet/>
      <dgm:spPr/>
      <dgm:t>
        <a:bodyPr/>
        <a:lstStyle/>
        <a:p>
          <a:pPr latinLnBrk="1"/>
          <a:endParaRPr lang="ko-KR" altLang="en-US"/>
        </a:p>
      </dgm:t>
    </dgm:pt>
    <dgm:pt modelId="{5C26D580-2864-42C6-88B4-E2BD82AE69C0}">
      <dgm:prSet phldrT="[텍스트]"/>
      <dgm:spPr/>
      <dgm:t>
        <a:bodyPr/>
        <a:lstStyle/>
        <a:p>
          <a:pPr latinLnBrk="1"/>
          <a:r>
            <a:rPr lang="ko-KR" altLang="en-US" dirty="0"/>
            <a:t>홍채 </a:t>
          </a:r>
          <a:r>
            <a:rPr lang="en-US" altLang="ko-KR" dirty="0"/>
            <a:t>- </a:t>
          </a:r>
          <a:r>
            <a:rPr lang="ko-KR" altLang="en-US" dirty="0"/>
            <a:t>고화질 사진으로 해킹</a:t>
          </a:r>
          <a:r>
            <a:rPr lang="en-US" altLang="ko-KR" dirty="0"/>
            <a:t>(17’ galaxy note 8)</a:t>
          </a:r>
          <a:endParaRPr lang="ko-KR" altLang="en-US" dirty="0"/>
        </a:p>
      </dgm:t>
    </dgm:pt>
    <dgm:pt modelId="{100E19EF-D950-47B8-84B6-BE9B255D37E4}" type="parTrans" cxnId="{F07C3BC3-D0D9-4169-88EE-98787F6D3D0A}">
      <dgm:prSet/>
      <dgm:spPr/>
      <dgm:t>
        <a:bodyPr/>
        <a:lstStyle/>
        <a:p>
          <a:pPr latinLnBrk="1"/>
          <a:endParaRPr lang="ko-KR" altLang="en-US"/>
        </a:p>
      </dgm:t>
    </dgm:pt>
    <dgm:pt modelId="{2D76DBD6-E4F6-4FEF-B098-A897CA1CF7DE}" type="sibTrans" cxnId="{F07C3BC3-D0D9-4169-88EE-98787F6D3D0A}">
      <dgm:prSet/>
      <dgm:spPr/>
      <dgm:t>
        <a:bodyPr/>
        <a:lstStyle/>
        <a:p>
          <a:pPr latinLnBrk="1"/>
          <a:endParaRPr lang="ko-KR" altLang="en-US"/>
        </a:p>
      </dgm:t>
    </dgm:pt>
    <dgm:pt modelId="{E6943ED7-315F-4644-8125-4FB8C6101140}">
      <dgm:prSet/>
      <dgm:spPr/>
      <dgm:t>
        <a:bodyPr/>
        <a:lstStyle/>
        <a:p>
          <a:pPr latinLnBrk="1"/>
          <a:r>
            <a:rPr lang="ko-KR" altLang="en-US" dirty="0"/>
            <a:t>지문 </a:t>
          </a:r>
          <a:r>
            <a:rPr lang="en-US" altLang="ko-KR" dirty="0"/>
            <a:t>– </a:t>
          </a:r>
          <a:r>
            <a:rPr lang="ko-KR" altLang="en-US" dirty="0"/>
            <a:t>지문 자체의 유사성 이용</a:t>
          </a:r>
          <a:r>
            <a:rPr lang="en-US" altLang="ko-KR" dirty="0"/>
            <a:t>, ‘</a:t>
          </a:r>
          <a:r>
            <a:rPr lang="ko-KR" altLang="en-US" dirty="0"/>
            <a:t>마스터 지문</a:t>
          </a:r>
          <a:r>
            <a:rPr lang="en-US" altLang="ko-KR" dirty="0"/>
            <a:t>‘ </a:t>
          </a:r>
          <a:r>
            <a:rPr lang="ko-KR" altLang="en-US" dirty="0"/>
            <a:t>으로 </a:t>
          </a:r>
          <a:r>
            <a:rPr lang="en-US" altLang="ko-KR" dirty="0"/>
            <a:t>60%</a:t>
          </a:r>
          <a:r>
            <a:rPr lang="ko-KR" altLang="en-US" dirty="0"/>
            <a:t>이상의 지문 인증 성공</a:t>
          </a:r>
          <a:r>
            <a:rPr lang="en-US" altLang="ko-KR" dirty="0"/>
            <a:t>(17’ </a:t>
          </a:r>
          <a:r>
            <a:rPr lang="ko-KR" altLang="en-US" dirty="0" err="1"/>
            <a:t>나시르</a:t>
          </a:r>
          <a:r>
            <a:rPr lang="ko-KR" altLang="en-US" dirty="0"/>
            <a:t> 교수 논문</a:t>
          </a:r>
          <a:r>
            <a:rPr lang="en-US" altLang="ko-KR" dirty="0"/>
            <a:t>)</a:t>
          </a:r>
          <a:endParaRPr lang="ko-KR" altLang="en-US" dirty="0"/>
        </a:p>
      </dgm:t>
    </dgm:pt>
    <dgm:pt modelId="{1B1353B7-2928-45BC-879E-BF54C44F47DB}" type="parTrans" cxnId="{1058C763-7521-4A03-8142-014F43F3008B}">
      <dgm:prSet/>
      <dgm:spPr/>
      <dgm:t>
        <a:bodyPr/>
        <a:lstStyle/>
        <a:p>
          <a:pPr latinLnBrk="1"/>
          <a:endParaRPr lang="ko-KR" altLang="en-US"/>
        </a:p>
      </dgm:t>
    </dgm:pt>
    <dgm:pt modelId="{98D30B39-F037-4153-9ED2-16ED6CA42A48}" type="sibTrans" cxnId="{1058C763-7521-4A03-8142-014F43F3008B}">
      <dgm:prSet/>
      <dgm:spPr/>
      <dgm:t>
        <a:bodyPr/>
        <a:lstStyle/>
        <a:p>
          <a:pPr latinLnBrk="1"/>
          <a:endParaRPr lang="ko-KR" altLang="en-US"/>
        </a:p>
      </dgm:t>
    </dgm:pt>
    <dgm:pt modelId="{E4231CEF-599D-4FB2-82EC-9E8605DF4513}">
      <dgm:prSet/>
      <dgm:spPr/>
      <dgm:t>
        <a:bodyPr/>
        <a:lstStyle/>
        <a:p>
          <a:pPr latinLnBrk="1"/>
          <a:r>
            <a:rPr lang="ko-KR" altLang="en-US" dirty="0"/>
            <a:t>안면 </a:t>
          </a:r>
          <a:r>
            <a:rPr lang="en-US" altLang="ko-KR" dirty="0"/>
            <a:t>– </a:t>
          </a:r>
          <a:r>
            <a:rPr lang="en-US" altLang="ko-KR" dirty="0" err="1"/>
            <a:t>ai</a:t>
          </a:r>
          <a:r>
            <a:rPr lang="ko-KR" altLang="en-US" dirty="0"/>
            <a:t>로 계속 무작위 안면 생성해 해킹</a:t>
          </a:r>
          <a:r>
            <a:rPr lang="en-US" altLang="ko-KR" dirty="0"/>
            <a:t>(18’ </a:t>
          </a:r>
          <a:r>
            <a:rPr lang="ko-KR" altLang="en-US" dirty="0"/>
            <a:t>일본 </a:t>
          </a:r>
          <a:r>
            <a:rPr lang="ko-KR" altLang="en-US" dirty="0" err="1"/>
            <a:t>쓰쿠마대</a:t>
          </a:r>
          <a:r>
            <a:rPr lang="ko-KR" altLang="en-US" dirty="0"/>
            <a:t> </a:t>
          </a:r>
          <a:r>
            <a:rPr lang="en-US" altLang="ko-KR" dirty="0"/>
            <a:t>AI </a:t>
          </a:r>
          <a:r>
            <a:rPr lang="ko-KR" altLang="en-US" dirty="0"/>
            <a:t>발표</a:t>
          </a:r>
          <a:r>
            <a:rPr lang="en-US" altLang="ko-KR" dirty="0"/>
            <a:t>)</a:t>
          </a:r>
          <a:endParaRPr lang="ko-KR" altLang="en-US" dirty="0"/>
        </a:p>
      </dgm:t>
    </dgm:pt>
    <dgm:pt modelId="{53E3D28B-C4D2-4032-A068-F13A2D0FEF6D}" type="parTrans" cxnId="{7B2C338F-B33F-433F-87B8-AE782EF19243}">
      <dgm:prSet/>
      <dgm:spPr/>
      <dgm:t>
        <a:bodyPr/>
        <a:lstStyle/>
        <a:p>
          <a:pPr latinLnBrk="1"/>
          <a:endParaRPr lang="ko-KR" altLang="en-US"/>
        </a:p>
      </dgm:t>
    </dgm:pt>
    <dgm:pt modelId="{ED1EEFB7-3EB1-4BB5-A6EF-27545106EED1}" type="sibTrans" cxnId="{7B2C338F-B33F-433F-87B8-AE782EF19243}">
      <dgm:prSet/>
      <dgm:spPr/>
      <dgm:t>
        <a:bodyPr/>
        <a:lstStyle/>
        <a:p>
          <a:pPr latinLnBrk="1"/>
          <a:endParaRPr lang="ko-KR" altLang="en-US"/>
        </a:p>
      </dgm:t>
    </dgm:pt>
    <dgm:pt modelId="{545AB3E7-A15C-4B19-8996-F65A6F8628FD}">
      <dgm:prSet/>
      <dgm:spPr/>
      <dgm:t>
        <a:bodyPr/>
        <a:lstStyle/>
        <a:p>
          <a:pPr latinLnBrk="1"/>
          <a:r>
            <a:rPr lang="ko-KR" altLang="en-US" dirty="0"/>
            <a:t>결국 정보가 변하지 않는 데다가 밖으로 공개되어있는 생체 정보는 </a:t>
          </a:r>
          <a:r>
            <a:rPr lang="ko-KR" altLang="en-US" dirty="0" err="1"/>
            <a:t>보안성이</a:t>
          </a:r>
          <a:r>
            <a:rPr lang="ko-KR" altLang="en-US" dirty="0"/>
            <a:t> 낮음</a:t>
          </a:r>
        </a:p>
      </dgm:t>
    </dgm:pt>
    <dgm:pt modelId="{44DD1F7E-A4D2-45D3-A4A0-7F5C29C4715C}" type="parTrans" cxnId="{CB419A3F-3504-4ECA-8684-1B89BC7FD409}">
      <dgm:prSet/>
      <dgm:spPr/>
      <dgm:t>
        <a:bodyPr/>
        <a:lstStyle/>
        <a:p>
          <a:pPr latinLnBrk="1"/>
          <a:endParaRPr lang="ko-KR" altLang="en-US"/>
        </a:p>
      </dgm:t>
    </dgm:pt>
    <dgm:pt modelId="{1747018E-548E-49BF-BEBD-526BB9BB7270}" type="sibTrans" cxnId="{CB419A3F-3504-4ECA-8684-1B89BC7FD409}">
      <dgm:prSet/>
      <dgm:spPr/>
      <dgm:t>
        <a:bodyPr/>
        <a:lstStyle/>
        <a:p>
          <a:pPr latinLnBrk="1"/>
          <a:endParaRPr lang="ko-KR" altLang="en-US"/>
        </a:p>
      </dgm:t>
    </dgm:pt>
    <dgm:pt modelId="{0A0BCB53-636F-4097-B541-D7BAC8F7F2E3}">
      <dgm:prSet custT="1"/>
      <dgm:spPr/>
      <dgm:t>
        <a:bodyPr/>
        <a:lstStyle/>
        <a:p>
          <a:pPr latinLnBrk="1"/>
          <a:r>
            <a:rPr lang="ko-KR" altLang="en-US" sz="1800" dirty="0"/>
            <a:t>사용자의 용도와 필요에 따라서 바꿀 수 있으며</a:t>
          </a:r>
          <a:r>
            <a:rPr lang="en-US" altLang="ko-KR" sz="1800" dirty="0"/>
            <a:t>, </a:t>
          </a:r>
          <a:r>
            <a:rPr lang="ko-KR" altLang="en-US" sz="1800" dirty="0"/>
            <a:t>여러 개를 쓸 수도 있음</a:t>
          </a:r>
        </a:p>
      </dgm:t>
    </dgm:pt>
    <dgm:pt modelId="{48AE4F4B-405E-4E30-B412-742CBF2B6BF7}" type="parTrans" cxnId="{6263C1E4-78C0-45DA-A288-33FBAFC84CAC}">
      <dgm:prSet/>
      <dgm:spPr/>
      <dgm:t>
        <a:bodyPr/>
        <a:lstStyle/>
        <a:p>
          <a:pPr latinLnBrk="1"/>
          <a:endParaRPr lang="ko-KR" altLang="en-US"/>
        </a:p>
      </dgm:t>
    </dgm:pt>
    <dgm:pt modelId="{32890739-8FD6-40B4-92B3-B56A85BC1179}" type="sibTrans" cxnId="{6263C1E4-78C0-45DA-A288-33FBAFC84CAC}">
      <dgm:prSet/>
      <dgm:spPr/>
      <dgm:t>
        <a:bodyPr/>
        <a:lstStyle/>
        <a:p>
          <a:pPr latinLnBrk="1"/>
          <a:endParaRPr lang="ko-KR" altLang="en-US"/>
        </a:p>
      </dgm:t>
    </dgm:pt>
    <dgm:pt modelId="{51A24969-CB36-435E-B8AB-F3C5CCC1062C}">
      <dgm:prSet custT="1"/>
      <dgm:spPr/>
      <dgm:t>
        <a:bodyPr/>
        <a:lstStyle/>
        <a:p>
          <a:pPr latinLnBrk="1"/>
          <a:r>
            <a:rPr lang="ko-KR" altLang="en-US" sz="1800" dirty="0"/>
            <a:t>서명 속도</a:t>
          </a:r>
          <a:r>
            <a:rPr lang="en-US" altLang="ko-KR" sz="1800" dirty="0"/>
            <a:t>, </a:t>
          </a:r>
          <a:r>
            <a:rPr lang="ko-KR" altLang="en-US" sz="1800" dirty="0" err="1"/>
            <a:t>필압</a:t>
          </a:r>
          <a:r>
            <a:rPr lang="en-US" altLang="ko-KR" sz="1800" dirty="0"/>
            <a:t>, </a:t>
          </a:r>
          <a:r>
            <a:rPr lang="ko-KR" altLang="en-US" sz="1800" dirty="0"/>
            <a:t>펜의 기울기 등 다양한 데이터를 사용하여 위조가 어려움</a:t>
          </a:r>
        </a:p>
      </dgm:t>
    </dgm:pt>
    <dgm:pt modelId="{7087E8D1-342A-4038-B61B-5D46AB74225A}" type="parTrans" cxnId="{16357AAB-0FFE-4DF6-970A-9389FB6180DF}">
      <dgm:prSet/>
      <dgm:spPr/>
      <dgm:t>
        <a:bodyPr/>
        <a:lstStyle/>
        <a:p>
          <a:pPr latinLnBrk="1"/>
          <a:endParaRPr lang="ko-KR" altLang="en-US"/>
        </a:p>
      </dgm:t>
    </dgm:pt>
    <dgm:pt modelId="{21E0D0D7-7FE5-4710-8CAA-B4E4CF4B58DD}" type="sibTrans" cxnId="{16357AAB-0FFE-4DF6-970A-9389FB6180DF}">
      <dgm:prSet/>
      <dgm:spPr/>
      <dgm:t>
        <a:bodyPr/>
        <a:lstStyle/>
        <a:p>
          <a:pPr latinLnBrk="1"/>
          <a:endParaRPr lang="ko-KR" altLang="en-US"/>
        </a:p>
      </dgm:t>
    </dgm:pt>
    <dgm:pt modelId="{A64726F2-E516-4378-BE21-6AE60B421ED9}" type="pres">
      <dgm:prSet presAssocID="{E46F02A9-012C-4000-9A50-AC2D5EE1335E}" presName="Name0" presStyleCnt="0">
        <dgm:presLayoutVars>
          <dgm:dir/>
        </dgm:presLayoutVars>
      </dgm:prSet>
      <dgm:spPr/>
    </dgm:pt>
    <dgm:pt modelId="{10E53319-0912-4DCE-9F00-433255BD1471}" type="pres">
      <dgm:prSet presAssocID="{12C3D5D5-441B-4866-8418-C2EDB6989758}" presName="composite" presStyleCnt="0"/>
      <dgm:spPr/>
    </dgm:pt>
    <dgm:pt modelId="{33209DDF-F510-4E14-9CAE-7D9DD8308D70}" type="pres">
      <dgm:prSet presAssocID="{12C3D5D5-441B-4866-8418-C2EDB6989758}" presName="Accent" presStyleLbl="alignAcc1" presStyleIdx="0" presStyleCnt="2" custLinFactX="-1600000" custLinFactNeighborX="-1629536" custLinFactNeighborY="-357"/>
      <dgm:spPr/>
    </dgm:pt>
    <dgm:pt modelId="{1887408B-582E-478A-B5C1-B5F242138831}" type="pres">
      <dgm:prSet presAssocID="{12C3D5D5-441B-4866-8418-C2EDB6989758}" presName="Image" presStyleLbl="node1" presStyleIdx="0" presStyleCnt="2" custLinFactNeighborX="649" custLinFactNeighborY="-39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1C599A06-DF5B-49E4-992E-6467362CA537}" type="pres">
      <dgm:prSet presAssocID="{12C3D5D5-441B-4866-8418-C2EDB6989758}" presName="Child" presStyleLbl="revTx" presStyleIdx="0" presStyleCnt="2" custScaleX="201785" custScaleY="105769" custLinFactNeighborX="787" custLinFactNeighborY="-765">
        <dgm:presLayoutVars>
          <dgm:bulletEnabled val="1"/>
        </dgm:presLayoutVars>
      </dgm:prSet>
      <dgm:spPr/>
    </dgm:pt>
    <dgm:pt modelId="{4009626D-95BA-42E7-830A-D742C9F7D395}" type="pres">
      <dgm:prSet presAssocID="{12C3D5D5-441B-4866-8418-C2EDB6989758}" presName="Parent" presStyleLbl="alignNode1" presStyleIdx="0" presStyleCnt="2" custScaleX="191414" custLinFactNeighborX="-161" custLinFactNeighborY="5403">
        <dgm:presLayoutVars>
          <dgm:bulletEnabled val="1"/>
        </dgm:presLayoutVars>
      </dgm:prSet>
      <dgm:spPr/>
    </dgm:pt>
    <dgm:pt modelId="{20C28ECB-9C1B-49FB-B0C9-7BF0148AF6A8}" type="pres">
      <dgm:prSet presAssocID="{126DDAB5-2D90-4F07-B3D4-7936979E9704}" presName="sibTrans" presStyleCnt="0"/>
      <dgm:spPr/>
    </dgm:pt>
    <dgm:pt modelId="{1D728C62-0158-4337-BD66-A25CE59E33D6}" type="pres">
      <dgm:prSet presAssocID="{4CA54D6D-C10E-4879-8B22-E4974BCFD56C}" presName="composite" presStyleCnt="0"/>
      <dgm:spPr/>
    </dgm:pt>
    <dgm:pt modelId="{072F63DB-80DE-4F23-9E9B-CE2699F03245}" type="pres">
      <dgm:prSet presAssocID="{4CA54D6D-C10E-4879-8B22-E4974BCFD56C}" presName="Accent" presStyleLbl="alignAcc1" presStyleIdx="1" presStyleCnt="2" custLinFactX="-1900000" custLinFactNeighborX="-1990381" custLinFactNeighborY="568"/>
      <dgm:spPr/>
    </dgm:pt>
    <dgm:pt modelId="{04930D96-1F62-4918-9FD0-39CCC52F2005}" type="pres">
      <dgm:prSet presAssocID="{4CA54D6D-C10E-4879-8B22-E4974BCFD56C}" presName="Image" presStyleLbl="node1" presStyleIdx="1" presStyleCnt="2" custLinFactNeighborX="-2617" custLinFactNeighborY="-582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FA8D729B-3AC9-4C7C-ADE9-C6995DDE1CFC}" type="pres">
      <dgm:prSet presAssocID="{4CA54D6D-C10E-4879-8B22-E4974BCFD56C}" presName="Child" presStyleLbl="revTx" presStyleIdx="1" presStyleCnt="2" custScaleX="174120" custScaleY="79141" custLinFactNeighborX="206" custLinFactNeighborY="-13283">
        <dgm:presLayoutVars>
          <dgm:bulletEnabled val="1"/>
        </dgm:presLayoutVars>
      </dgm:prSet>
      <dgm:spPr/>
    </dgm:pt>
    <dgm:pt modelId="{E89CD6E1-9FC4-407C-BC63-FC3B46636E58}" type="pres">
      <dgm:prSet presAssocID="{4CA54D6D-C10E-4879-8B22-E4974BCFD56C}" presName="Parent" presStyleLbl="alignNode1" presStyleIdx="1" presStyleCnt="2" custScaleX="189108" custLinFactNeighborX="-11457" custLinFactNeighborY="-966">
        <dgm:presLayoutVars>
          <dgm:bulletEnabled val="1"/>
        </dgm:presLayoutVars>
      </dgm:prSet>
      <dgm:spPr/>
    </dgm:pt>
  </dgm:ptLst>
  <dgm:cxnLst>
    <dgm:cxn modelId="{BD429806-B553-4E7C-942B-2F9774F74601}" type="presOf" srcId="{70133B19-2F19-4F0B-9CD5-02FB1B9700BF}" destId="{FA8D729B-3AC9-4C7C-ADE9-C6995DDE1CFC}" srcOrd="0" destOrd="0" presId="urn:microsoft.com/office/officeart/2008/layout/TitlePictureLineup"/>
    <dgm:cxn modelId="{0C00E609-D187-42E4-BA5E-CA695750FBFE}" srcId="{4CA54D6D-C10E-4879-8B22-E4974BCFD56C}" destId="{70133B19-2F19-4F0B-9CD5-02FB1B9700BF}" srcOrd="0" destOrd="0" parTransId="{C084260E-BFF4-40B1-99D6-BC2CAAFB36B2}" sibTransId="{ADD9980D-7894-4756-A740-4FE52299CED6}"/>
    <dgm:cxn modelId="{9E226D0A-CAC3-41DA-A0E6-8170F0F0D455}" type="presOf" srcId="{0A0BCB53-636F-4097-B541-D7BAC8F7F2E3}" destId="{FA8D729B-3AC9-4C7C-ADE9-C6995DDE1CFC}" srcOrd="0" destOrd="1" presId="urn:microsoft.com/office/officeart/2008/layout/TitlePictureLineup"/>
    <dgm:cxn modelId="{3B92C12A-CB4C-4EC9-8479-DEAC553378CA}" type="presOf" srcId="{12C3D5D5-441B-4866-8418-C2EDB6989758}" destId="{4009626D-95BA-42E7-830A-D742C9F7D395}" srcOrd="0" destOrd="0" presId="urn:microsoft.com/office/officeart/2008/layout/TitlePictureLineup"/>
    <dgm:cxn modelId="{11156736-F517-434D-9F06-963EFA03857C}" type="presOf" srcId="{E4231CEF-599D-4FB2-82EC-9E8605DF4513}" destId="{1C599A06-DF5B-49E4-992E-6467362CA537}" srcOrd="0" destOrd="2" presId="urn:microsoft.com/office/officeart/2008/layout/TitlePictureLineup"/>
    <dgm:cxn modelId="{CB419A3F-3504-4ECA-8684-1B89BC7FD409}" srcId="{12C3D5D5-441B-4866-8418-C2EDB6989758}" destId="{545AB3E7-A15C-4B19-8996-F65A6F8628FD}" srcOrd="3" destOrd="0" parTransId="{44DD1F7E-A4D2-45D3-A4A0-7F5C29C4715C}" sibTransId="{1747018E-548E-49BF-BEBD-526BB9BB7270}"/>
    <dgm:cxn modelId="{2FBC8662-C0B3-4DA9-8E30-2D06683BEE90}" type="presOf" srcId="{E46F02A9-012C-4000-9A50-AC2D5EE1335E}" destId="{A64726F2-E516-4378-BE21-6AE60B421ED9}" srcOrd="0" destOrd="0" presId="urn:microsoft.com/office/officeart/2008/layout/TitlePictureLineup"/>
    <dgm:cxn modelId="{1058C763-7521-4A03-8142-014F43F3008B}" srcId="{12C3D5D5-441B-4866-8418-C2EDB6989758}" destId="{E6943ED7-315F-4644-8125-4FB8C6101140}" srcOrd="1" destOrd="0" parTransId="{1B1353B7-2928-45BC-879E-BF54C44F47DB}" sibTransId="{98D30B39-F037-4153-9ED2-16ED6CA42A48}"/>
    <dgm:cxn modelId="{F0AAA970-57F9-4FF1-A119-91730194DE50}" type="presOf" srcId="{5C26D580-2864-42C6-88B4-E2BD82AE69C0}" destId="{1C599A06-DF5B-49E4-992E-6467362CA537}" srcOrd="0" destOrd="0" presId="urn:microsoft.com/office/officeart/2008/layout/TitlePictureLineup"/>
    <dgm:cxn modelId="{4509F250-58E1-47FA-87B8-3F059511AC24}" type="presOf" srcId="{545AB3E7-A15C-4B19-8996-F65A6F8628FD}" destId="{1C599A06-DF5B-49E4-992E-6467362CA537}" srcOrd="0" destOrd="3" presId="urn:microsoft.com/office/officeart/2008/layout/TitlePictureLineup"/>
    <dgm:cxn modelId="{68108C74-318C-483C-AA5F-7ADD43001D4D}" type="presOf" srcId="{4CA54D6D-C10E-4879-8B22-E4974BCFD56C}" destId="{E89CD6E1-9FC4-407C-BC63-FC3B46636E58}" srcOrd="0" destOrd="0" presId="urn:microsoft.com/office/officeart/2008/layout/TitlePictureLineup"/>
    <dgm:cxn modelId="{7B2C338F-B33F-433F-87B8-AE782EF19243}" srcId="{12C3D5D5-441B-4866-8418-C2EDB6989758}" destId="{E4231CEF-599D-4FB2-82EC-9E8605DF4513}" srcOrd="2" destOrd="0" parTransId="{53E3D28B-C4D2-4032-A068-F13A2D0FEF6D}" sibTransId="{ED1EEFB7-3EB1-4BB5-A6EF-27545106EED1}"/>
    <dgm:cxn modelId="{DBDDC99D-1512-457A-A8B5-E5D384708FDD}" type="presOf" srcId="{E6943ED7-315F-4644-8125-4FB8C6101140}" destId="{1C599A06-DF5B-49E4-992E-6467362CA537}" srcOrd="0" destOrd="1" presId="urn:microsoft.com/office/officeart/2008/layout/TitlePictureLineup"/>
    <dgm:cxn modelId="{499670A3-47E0-4D57-BDB7-89F1DA4DC844}" srcId="{E46F02A9-012C-4000-9A50-AC2D5EE1335E}" destId="{4CA54D6D-C10E-4879-8B22-E4974BCFD56C}" srcOrd="1" destOrd="0" parTransId="{39D74CBA-E26D-4312-8CE6-963272172E09}" sibTransId="{C0EC5F13-AD37-402D-84D4-F44E396DDAD8}"/>
    <dgm:cxn modelId="{16357AAB-0FFE-4DF6-970A-9389FB6180DF}" srcId="{4CA54D6D-C10E-4879-8B22-E4974BCFD56C}" destId="{51A24969-CB36-435E-B8AB-F3C5CCC1062C}" srcOrd="2" destOrd="0" parTransId="{7087E8D1-342A-4038-B61B-5D46AB74225A}" sibTransId="{21E0D0D7-7FE5-4710-8CAA-B4E4CF4B58DD}"/>
    <dgm:cxn modelId="{252109AE-DD42-46EF-B627-B29AF33C4262}" type="presOf" srcId="{51A24969-CB36-435E-B8AB-F3C5CCC1062C}" destId="{FA8D729B-3AC9-4C7C-ADE9-C6995DDE1CFC}" srcOrd="0" destOrd="2" presId="urn:microsoft.com/office/officeart/2008/layout/TitlePictureLineup"/>
    <dgm:cxn modelId="{6BEDB5BA-BB2F-4739-A8F2-419E332FF946}" srcId="{E46F02A9-012C-4000-9A50-AC2D5EE1335E}" destId="{12C3D5D5-441B-4866-8418-C2EDB6989758}" srcOrd="0" destOrd="0" parTransId="{02948496-25DF-4210-B976-A32729E77264}" sibTransId="{126DDAB5-2D90-4F07-B3D4-7936979E9704}"/>
    <dgm:cxn modelId="{F07C3BC3-D0D9-4169-88EE-98787F6D3D0A}" srcId="{12C3D5D5-441B-4866-8418-C2EDB6989758}" destId="{5C26D580-2864-42C6-88B4-E2BD82AE69C0}" srcOrd="0" destOrd="0" parTransId="{100E19EF-D950-47B8-84B6-BE9B255D37E4}" sibTransId="{2D76DBD6-E4F6-4FEF-B098-A897CA1CF7DE}"/>
    <dgm:cxn modelId="{6263C1E4-78C0-45DA-A288-33FBAFC84CAC}" srcId="{4CA54D6D-C10E-4879-8B22-E4974BCFD56C}" destId="{0A0BCB53-636F-4097-B541-D7BAC8F7F2E3}" srcOrd="1" destOrd="0" parTransId="{48AE4F4B-405E-4E30-B412-742CBF2B6BF7}" sibTransId="{32890739-8FD6-40B4-92B3-B56A85BC1179}"/>
    <dgm:cxn modelId="{34DE31B8-6728-43F5-9D55-8793B84BB3A4}" type="presParOf" srcId="{A64726F2-E516-4378-BE21-6AE60B421ED9}" destId="{10E53319-0912-4DCE-9F00-433255BD1471}" srcOrd="0" destOrd="0" presId="urn:microsoft.com/office/officeart/2008/layout/TitlePictureLineup"/>
    <dgm:cxn modelId="{0C13EE8D-B2FB-43AD-AB72-244A952150CE}" type="presParOf" srcId="{10E53319-0912-4DCE-9F00-433255BD1471}" destId="{33209DDF-F510-4E14-9CAE-7D9DD8308D70}" srcOrd="0" destOrd="0" presId="urn:microsoft.com/office/officeart/2008/layout/TitlePictureLineup"/>
    <dgm:cxn modelId="{F4AE158E-3146-4B7B-AFD2-747CEA1AE43D}" type="presParOf" srcId="{10E53319-0912-4DCE-9F00-433255BD1471}" destId="{1887408B-582E-478A-B5C1-B5F242138831}" srcOrd="1" destOrd="0" presId="urn:microsoft.com/office/officeart/2008/layout/TitlePictureLineup"/>
    <dgm:cxn modelId="{A9F1B5EE-CD59-4D08-914F-40195F9BA3FB}" type="presParOf" srcId="{10E53319-0912-4DCE-9F00-433255BD1471}" destId="{1C599A06-DF5B-49E4-992E-6467362CA537}" srcOrd="2" destOrd="0" presId="urn:microsoft.com/office/officeart/2008/layout/TitlePictureLineup"/>
    <dgm:cxn modelId="{D172455C-314D-4428-AAEA-A72AA3030F8D}" type="presParOf" srcId="{10E53319-0912-4DCE-9F00-433255BD1471}" destId="{4009626D-95BA-42E7-830A-D742C9F7D395}" srcOrd="3" destOrd="0" presId="urn:microsoft.com/office/officeart/2008/layout/TitlePictureLineup"/>
    <dgm:cxn modelId="{D5356A76-C094-47AA-875C-232C1C2295CB}" type="presParOf" srcId="{A64726F2-E516-4378-BE21-6AE60B421ED9}" destId="{20C28ECB-9C1B-49FB-B0C9-7BF0148AF6A8}" srcOrd="1" destOrd="0" presId="urn:microsoft.com/office/officeart/2008/layout/TitlePictureLineup"/>
    <dgm:cxn modelId="{164020EE-9CB4-4705-AB9A-E600C3DC5E97}" type="presParOf" srcId="{A64726F2-E516-4378-BE21-6AE60B421ED9}" destId="{1D728C62-0158-4337-BD66-A25CE59E33D6}" srcOrd="2" destOrd="0" presId="urn:microsoft.com/office/officeart/2008/layout/TitlePictureLineup"/>
    <dgm:cxn modelId="{CB01BD47-EF54-474A-9752-247DB1FBA88A}" type="presParOf" srcId="{1D728C62-0158-4337-BD66-A25CE59E33D6}" destId="{072F63DB-80DE-4F23-9E9B-CE2699F03245}" srcOrd="0" destOrd="0" presId="urn:microsoft.com/office/officeart/2008/layout/TitlePictureLineup"/>
    <dgm:cxn modelId="{DF500661-2FA4-4B24-8D77-2DA714D9A54C}" type="presParOf" srcId="{1D728C62-0158-4337-BD66-A25CE59E33D6}" destId="{04930D96-1F62-4918-9FD0-39CCC52F2005}" srcOrd="1" destOrd="0" presId="urn:microsoft.com/office/officeart/2008/layout/TitlePictureLineup"/>
    <dgm:cxn modelId="{A4FFC041-40A1-4B5D-B86E-31D8118C2F6B}" type="presParOf" srcId="{1D728C62-0158-4337-BD66-A25CE59E33D6}" destId="{FA8D729B-3AC9-4C7C-ADE9-C6995DDE1CFC}" srcOrd="2" destOrd="0" presId="urn:microsoft.com/office/officeart/2008/layout/TitlePictureLineup"/>
    <dgm:cxn modelId="{05C851FF-3B49-4B2E-8EDD-27C1922AE564}" type="presParOf" srcId="{1D728C62-0158-4337-BD66-A25CE59E33D6}" destId="{E89CD6E1-9FC4-407C-BC63-FC3B46636E58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09DDF-F510-4E14-9CAE-7D9DD8308D70}">
      <dsp:nvSpPr>
        <dsp:cNvPr id="0" name=""/>
        <dsp:cNvSpPr/>
      </dsp:nvSpPr>
      <dsp:spPr>
        <a:xfrm>
          <a:off x="0" y="499490"/>
          <a:ext cx="0" cy="336470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7408B-582E-478A-B5C1-B5F242138831}">
      <dsp:nvSpPr>
        <dsp:cNvPr id="0" name=""/>
        <dsp:cNvSpPr/>
      </dsp:nvSpPr>
      <dsp:spPr>
        <a:xfrm>
          <a:off x="962342" y="564124"/>
          <a:ext cx="1769648" cy="1514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99A06-DF5B-49E4-992E-6467362CA537}">
      <dsp:nvSpPr>
        <dsp:cNvPr id="0" name=""/>
        <dsp:cNvSpPr/>
      </dsp:nvSpPr>
      <dsp:spPr>
        <a:xfrm>
          <a:off x="64166" y="2074333"/>
          <a:ext cx="3570885" cy="183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100" kern="1200" dirty="0"/>
            <a:t>홍채 </a:t>
          </a:r>
          <a:r>
            <a:rPr lang="en-US" altLang="ko-KR" sz="1100" kern="1200" dirty="0"/>
            <a:t>- </a:t>
          </a:r>
          <a:r>
            <a:rPr lang="ko-KR" altLang="en-US" sz="1100" kern="1200" dirty="0"/>
            <a:t>고화질 사진으로 해킹</a:t>
          </a:r>
          <a:r>
            <a:rPr lang="en-US" altLang="ko-KR" sz="1100" kern="1200" dirty="0"/>
            <a:t>(17’ galaxy note 8)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100" kern="1200" dirty="0"/>
            <a:t>지문 </a:t>
          </a:r>
          <a:r>
            <a:rPr lang="en-US" altLang="ko-KR" sz="1100" kern="1200" dirty="0"/>
            <a:t>– </a:t>
          </a:r>
          <a:r>
            <a:rPr lang="ko-KR" altLang="en-US" sz="1100" kern="1200" dirty="0"/>
            <a:t>지문 자체의 유사성 이용</a:t>
          </a:r>
          <a:r>
            <a:rPr lang="en-US" altLang="ko-KR" sz="1100" kern="1200" dirty="0"/>
            <a:t>, ‘</a:t>
          </a:r>
          <a:r>
            <a:rPr lang="ko-KR" altLang="en-US" sz="1100" kern="1200" dirty="0"/>
            <a:t>마스터 지문</a:t>
          </a:r>
          <a:r>
            <a:rPr lang="en-US" altLang="ko-KR" sz="1100" kern="1200" dirty="0"/>
            <a:t>‘ </a:t>
          </a:r>
          <a:r>
            <a:rPr lang="ko-KR" altLang="en-US" sz="1100" kern="1200" dirty="0"/>
            <a:t>으로 </a:t>
          </a:r>
          <a:r>
            <a:rPr lang="en-US" altLang="ko-KR" sz="1100" kern="1200" dirty="0"/>
            <a:t>60%</a:t>
          </a:r>
          <a:r>
            <a:rPr lang="ko-KR" altLang="en-US" sz="1100" kern="1200" dirty="0"/>
            <a:t>이상의 지문 인증 성공</a:t>
          </a:r>
          <a:r>
            <a:rPr lang="en-US" altLang="ko-KR" sz="1100" kern="1200" dirty="0"/>
            <a:t>(17’ </a:t>
          </a:r>
          <a:r>
            <a:rPr lang="ko-KR" altLang="en-US" sz="1100" kern="1200" dirty="0" err="1"/>
            <a:t>나시르</a:t>
          </a:r>
          <a:r>
            <a:rPr lang="ko-KR" altLang="en-US" sz="1100" kern="1200" dirty="0"/>
            <a:t> 교수 논문</a:t>
          </a:r>
          <a:r>
            <a:rPr lang="en-US" altLang="ko-KR" sz="1100" kern="1200" dirty="0"/>
            <a:t>)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100" kern="1200" dirty="0"/>
            <a:t>안면 </a:t>
          </a:r>
          <a:r>
            <a:rPr lang="en-US" altLang="ko-KR" sz="1100" kern="1200" dirty="0"/>
            <a:t>– </a:t>
          </a:r>
          <a:r>
            <a:rPr lang="en-US" altLang="ko-KR" sz="1100" kern="1200" dirty="0" err="1"/>
            <a:t>ai</a:t>
          </a:r>
          <a:r>
            <a:rPr lang="ko-KR" altLang="en-US" sz="1100" kern="1200" dirty="0"/>
            <a:t>로 계속 무작위 안면 생성해 해킹</a:t>
          </a:r>
          <a:r>
            <a:rPr lang="en-US" altLang="ko-KR" sz="1100" kern="1200" dirty="0"/>
            <a:t>(18’ </a:t>
          </a:r>
          <a:r>
            <a:rPr lang="ko-KR" altLang="en-US" sz="1100" kern="1200" dirty="0"/>
            <a:t>일본 </a:t>
          </a:r>
          <a:r>
            <a:rPr lang="ko-KR" altLang="en-US" sz="1100" kern="1200" dirty="0" err="1"/>
            <a:t>쓰쿠마대</a:t>
          </a:r>
          <a:r>
            <a:rPr lang="ko-KR" altLang="en-US" sz="1100" kern="1200" dirty="0"/>
            <a:t> </a:t>
          </a:r>
          <a:r>
            <a:rPr lang="en-US" altLang="ko-KR" sz="1100" kern="1200" dirty="0"/>
            <a:t>AI </a:t>
          </a:r>
          <a:r>
            <a:rPr lang="ko-KR" altLang="en-US" sz="1100" kern="1200" dirty="0"/>
            <a:t>발표</a:t>
          </a:r>
          <a:r>
            <a:rPr lang="en-US" altLang="ko-KR" sz="1100" kern="1200" dirty="0"/>
            <a:t>)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100" kern="1200" dirty="0"/>
            <a:t>결국 정보가 변하지 않는 데다가 밖으로 공개되어있는 생체 정보는 </a:t>
          </a:r>
          <a:r>
            <a:rPr lang="ko-KR" altLang="en-US" sz="1100" kern="1200" dirty="0" err="1"/>
            <a:t>보안성이</a:t>
          </a:r>
          <a:r>
            <a:rPr lang="ko-KR" altLang="en-US" sz="1100" kern="1200" dirty="0"/>
            <a:t> 낮음</a:t>
          </a:r>
        </a:p>
      </dsp:txBody>
      <dsp:txXfrm>
        <a:off x="64166" y="2074333"/>
        <a:ext cx="3570885" cy="1838721"/>
      </dsp:txXfrm>
    </dsp:sp>
    <dsp:sp modelId="{4009626D-95BA-42E7-830A-D742C9F7D395}">
      <dsp:nvSpPr>
        <dsp:cNvPr id="0" name=""/>
        <dsp:cNvSpPr/>
      </dsp:nvSpPr>
      <dsp:spPr>
        <a:xfrm>
          <a:off x="0" y="157845"/>
          <a:ext cx="3578066" cy="3738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생체인식 방식</a:t>
          </a:r>
        </a:p>
      </dsp:txBody>
      <dsp:txXfrm>
        <a:off x="0" y="157845"/>
        <a:ext cx="3578066" cy="373856"/>
      </dsp:txXfrm>
    </dsp:sp>
    <dsp:sp modelId="{072F63DB-80DE-4F23-9E9B-CE2699F03245}">
      <dsp:nvSpPr>
        <dsp:cNvPr id="0" name=""/>
        <dsp:cNvSpPr/>
      </dsp:nvSpPr>
      <dsp:spPr>
        <a:xfrm>
          <a:off x="3398593" y="530614"/>
          <a:ext cx="0" cy="336470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30D96-1F62-4918-9FD0-39CCC52F2005}">
      <dsp:nvSpPr>
        <dsp:cNvPr id="0" name=""/>
        <dsp:cNvSpPr/>
      </dsp:nvSpPr>
      <dsp:spPr>
        <a:xfrm>
          <a:off x="4846283" y="535507"/>
          <a:ext cx="1769648" cy="151411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D729B-3AC9-4C7C-ADE9-C6995DDE1CFC}">
      <dsp:nvSpPr>
        <dsp:cNvPr id="0" name=""/>
        <dsp:cNvSpPr/>
      </dsp:nvSpPr>
      <dsp:spPr>
        <a:xfrm>
          <a:off x="4240408" y="2088171"/>
          <a:ext cx="3081312" cy="1375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서명은 생체 정보와 달리 겉으로 드러나지 않음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사용자의 용도와 필요에 따라서 바꿀 수 있으며</a:t>
          </a:r>
          <a:r>
            <a:rPr lang="en-US" altLang="ko-KR" sz="1800" kern="1200" dirty="0"/>
            <a:t>, </a:t>
          </a:r>
          <a:r>
            <a:rPr lang="ko-KR" altLang="en-US" sz="1800" kern="1200" dirty="0"/>
            <a:t>여러 개를 쓸 수도 있음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서명 속도</a:t>
          </a:r>
          <a:r>
            <a:rPr lang="en-US" altLang="ko-KR" sz="1800" kern="1200" dirty="0"/>
            <a:t>, </a:t>
          </a:r>
          <a:r>
            <a:rPr lang="ko-KR" altLang="en-US" sz="1800" kern="1200" dirty="0" err="1"/>
            <a:t>필압</a:t>
          </a:r>
          <a:r>
            <a:rPr lang="en-US" altLang="ko-KR" sz="1800" kern="1200" dirty="0"/>
            <a:t>, </a:t>
          </a:r>
          <a:r>
            <a:rPr lang="ko-KR" altLang="en-US" sz="1800" kern="1200" dirty="0"/>
            <a:t>펜의 기울기 등 다양한 데이터를 사용하여 위조가 어려움</a:t>
          </a:r>
        </a:p>
      </dsp:txBody>
      <dsp:txXfrm>
        <a:off x="4240408" y="2088171"/>
        <a:ext cx="3081312" cy="1375812"/>
      </dsp:txXfrm>
    </dsp:sp>
    <dsp:sp modelId="{E89CD6E1-9FC4-407C-BC63-FC3B46636E58}">
      <dsp:nvSpPr>
        <dsp:cNvPr id="0" name=""/>
        <dsp:cNvSpPr/>
      </dsp:nvSpPr>
      <dsp:spPr>
        <a:xfrm>
          <a:off x="3752127" y="134034"/>
          <a:ext cx="3534960" cy="373856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The Signature</a:t>
          </a:r>
          <a:endParaRPr lang="ko-KR" altLang="en-US" sz="1400" kern="1200" dirty="0"/>
        </a:p>
      </dsp:txBody>
      <dsp:txXfrm>
        <a:off x="3752127" y="134034"/>
        <a:ext cx="3534960" cy="373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0393F-8E8D-40D5-9023-BB025E89E832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5695A-2B01-4E38-9C3E-5406B7B82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1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인증 수단은 다양하게 존재함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먼저 지식 기반은 비밀번호</a:t>
            </a:r>
            <a:r>
              <a:rPr lang="en-US" altLang="ko-KR" dirty="0"/>
              <a:t>, </a:t>
            </a:r>
            <a:r>
              <a:rPr lang="ko-KR" altLang="en-US" dirty="0"/>
              <a:t>패턴인증</a:t>
            </a:r>
            <a:r>
              <a:rPr lang="en-US" altLang="ko-KR" dirty="0"/>
              <a:t>, </a:t>
            </a:r>
            <a:r>
              <a:rPr lang="ko-KR" altLang="en-US" dirty="0"/>
              <a:t>아이핀 등 존재하지만 본인이 아니더라도 알고 만 있다면 침해 가능함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F94D-20C2-4B7E-980A-C2402816ED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0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B2b</a:t>
            </a:r>
            <a:r>
              <a:rPr lang="ko-KR" altLang="en-US" dirty="0"/>
              <a:t> 모델로 기업간 거래 계약에 사용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5695A-2B01-4E38-9C3E-5406B7B822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7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여권</a:t>
            </a:r>
            <a:r>
              <a:rPr lang="en-US" altLang="ko-KR" dirty="0"/>
              <a:t>, </a:t>
            </a:r>
            <a:r>
              <a:rPr lang="ko-KR" altLang="en-US" dirty="0"/>
              <a:t>통장</a:t>
            </a:r>
            <a:r>
              <a:rPr lang="en-US" altLang="ko-KR" dirty="0"/>
              <a:t>,  </a:t>
            </a:r>
            <a:r>
              <a:rPr lang="ko-KR" altLang="en-US" dirty="0"/>
              <a:t>카드 등에 사용되는 서명의 디지털화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5695A-2B01-4E38-9C3E-5406B7B822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32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애플에 </a:t>
            </a:r>
            <a:r>
              <a:rPr lang="en-US" altLang="ko-KR" dirty="0"/>
              <a:t>face ID </a:t>
            </a:r>
            <a:r>
              <a:rPr lang="ko-KR" altLang="en-US"/>
              <a:t>가 있던 삼성 갤럭시 노트만의 독자적 인증방식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5695A-2B01-4E38-9C3E-5406B7B822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9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생겨난 소유 기반 인증은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소지한 별도 매체의 고유정보를 직접 제시함으로써 인증을 하는 것으로 일반적으로 지식 기반보다 안전함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OTP, </a:t>
            </a:r>
            <a:r>
              <a:rPr lang="ko-KR" altLang="en-US" dirty="0"/>
              <a:t>공인인증서</a:t>
            </a:r>
            <a:r>
              <a:rPr lang="en-US" altLang="ko-KR" dirty="0"/>
              <a:t>, SMS </a:t>
            </a:r>
            <a:r>
              <a:rPr lang="ko-KR" altLang="en-US" dirty="0"/>
              <a:t>인증 등이 있음</a:t>
            </a:r>
            <a:r>
              <a:rPr lang="en-US" altLang="ko-KR" dirty="0"/>
              <a:t>. </a:t>
            </a:r>
            <a:r>
              <a:rPr lang="ko-KR" altLang="en-US" dirty="0"/>
              <a:t>매체를 찾는 귀찮음에 더불어 복제</a:t>
            </a:r>
            <a:r>
              <a:rPr lang="en-US" altLang="ko-KR" dirty="0"/>
              <a:t>, </a:t>
            </a:r>
            <a:r>
              <a:rPr lang="ko-KR" altLang="en-US" dirty="0"/>
              <a:t>손실</a:t>
            </a:r>
            <a:r>
              <a:rPr lang="en-US" altLang="ko-KR" dirty="0"/>
              <a:t>,</a:t>
            </a:r>
            <a:r>
              <a:rPr lang="ko-KR" altLang="en-US" dirty="0"/>
              <a:t> 도난의 가능성이 존재함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F94D-20C2-4B7E-980A-C2402816ED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5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생겨난 생체 기반 인식은 말그대로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생체적인 특성을 가지고 인증하는 기법으로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개개인 고유한 특성을 사용하기에 지식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소유 기반 인증의 단점을 보완 가능함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>지문인식</a:t>
            </a:r>
            <a:r>
              <a:rPr lang="en-US" altLang="ko-KR" dirty="0"/>
              <a:t>, </a:t>
            </a:r>
            <a:r>
              <a:rPr lang="ko-KR" altLang="en-US" dirty="0"/>
              <a:t>홍채인식</a:t>
            </a:r>
            <a:r>
              <a:rPr lang="en-US" altLang="ko-KR" dirty="0"/>
              <a:t>, </a:t>
            </a:r>
            <a:r>
              <a:rPr lang="ko-KR" altLang="en-US" dirty="0"/>
              <a:t>안면인식 등이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F94D-20C2-4B7E-980A-C2402816ED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생체 기반 인증은 안전할까</a:t>
            </a:r>
            <a:r>
              <a:rPr lang="en-US" altLang="ko-KR" dirty="0"/>
              <a:t>? </a:t>
            </a:r>
            <a:r>
              <a:rPr lang="ko-KR" altLang="en-US" dirty="0"/>
              <a:t>알다시피 그렇지않다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기사들처럼 다양한 생체인식이 손쉬운 방법으로 침해당할 수 있음</a:t>
            </a:r>
            <a:endParaRPr lang="en-US" altLang="ko-KR" dirty="0"/>
          </a:p>
          <a:p>
            <a:r>
              <a:rPr lang="ko-KR" altLang="en-US" dirty="0"/>
              <a:t>생체 기반 인증 침해 사고의 가장 큰 위협은 고유성으로 인한 대체 불가능한 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방지하기 위해 생체 기반 인증을 넘어서 개인 사용자의 특징 기반 정보와 행동패턴을 수집</a:t>
            </a:r>
            <a:r>
              <a:rPr lang="en-US" altLang="ko-KR" dirty="0"/>
              <a:t>, </a:t>
            </a:r>
            <a:r>
              <a:rPr lang="ko-KR" altLang="en-US"/>
              <a:t>검증하는 행동기반인증이 필요하다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F94D-20C2-4B7E-980A-C2402816ED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2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고전적인 인증방식 </a:t>
            </a:r>
            <a:r>
              <a:rPr lang="en-US" altLang="ko-KR" dirty="0"/>
              <a:t>-&gt; </a:t>
            </a:r>
            <a:r>
              <a:rPr lang="ko-KR" altLang="en-US" dirty="0"/>
              <a:t>개인 서명</a:t>
            </a:r>
            <a:endParaRPr lang="en-US" altLang="ko-KR" dirty="0"/>
          </a:p>
          <a:p>
            <a:pPr lvl="1"/>
            <a:r>
              <a:rPr lang="ko-KR" altLang="en-US" dirty="0"/>
              <a:t>단순 서명은 위조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5695A-2B01-4E38-9C3E-5406B7B822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75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터치펜</a:t>
            </a:r>
            <a:r>
              <a:rPr lang="ko-KR" altLang="en-US" dirty="0"/>
              <a:t> 기술의 발전 </a:t>
            </a:r>
            <a:r>
              <a:rPr lang="en-US" altLang="ko-KR" dirty="0"/>
              <a:t>-&gt; </a:t>
            </a:r>
            <a:r>
              <a:rPr lang="ko-KR" altLang="en-US" dirty="0"/>
              <a:t>다양한 데이터 수집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5695A-2B01-4E38-9C3E-5406B7B822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6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필압과</a:t>
            </a:r>
            <a:r>
              <a:rPr lang="ko-KR" altLang="en-US" dirty="0"/>
              <a:t> 같이 서명하는데 있어 같이 생성되는 데이터를 기반으로 인증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5695A-2B01-4E38-9C3E-5406B7B822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1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서명 이미지 및 </a:t>
            </a:r>
            <a:r>
              <a:rPr lang="ko-KR" altLang="en-US" dirty="0" err="1"/>
              <a:t>필압</a:t>
            </a:r>
            <a:r>
              <a:rPr lang="en-US" altLang="ko-KR" dirty="0"/>
              <a:t>, </a:t>
            </a:r>
            <a:r>
              <a:rPr lang="ko-KR" altLang="en-US" dirty="0"/>
              <a:t>필기속도</a:t>
            </a:r>
            <a:r>
              <a:rPr lang="en-US" altLang="ko-KR" dirty="0"/>
              <a:t>, </a:t>
            </a:r>
            <a:r>
              <a:rPr lang="ko-KR" altLang="en-US" dirty="0" err="1"/>
              <a:t>펜기울기</a:t>
            </a:r>
            <a:r>
              <a:rPr lang="en-US" altLang="ko-KR" dirty="0"/>
              <a:t>, </a:t>
            </a:r>
            <a:r>
              <a:rPr lang="ko-KR" altLang="en-US" dirty="0"/>
              <a:t>기울기방향 데이터를 활용한 본인인증 어플리케이션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CA76-6090-4FD0-9479-5B7F735055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66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B94D-0988-4BDE-8D65-9C38FC3341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6CEC-F29E-438E-B21A-06D3249BB663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5A6-374E-4672-861F-CB93FCAC4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7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6CEC-F29E-438E-B21A-06D3249BB663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5A6-374E-4672-861F-CB93FCAC4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1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6CEC-F29E-438E-B21A-06D3249BB663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5A6-374E-4672-861F-CB93FCAC4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5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6CEC-F29E-438E-B21A-06D3249BB663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5A6-374E-4672-861F-CB93FCAC4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6CEC-F29E-438E-B21A-06D3249BB663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5A6-374E-4672-861F-CB93FCAC4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3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6CEC-F29E-438E-B21A-06D3249BB663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5A6-374E-4672-861F-CB93FCAC4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7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6CEC-F29E-438E-B21A-06D3249BB663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5A6-374E-4672-861F-CB93FCAC4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51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6CEC-F29E-438E-B21A-06D3249BB663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5A6-374E-4672-861F-CB93FCAC4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2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6CEC-F29E-438E-B21A-06D3249BB663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5A6-374E-4672-861F-CB93FCAC4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8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6CEC-F29E-438E-B21A-06D3249BB663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5A6-374E-4672-861F-CB93FCAC4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8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6CEC-F29E-438E-B21A-06D3249BB663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E5A6-374E-4672-861F-CB93FCAC4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5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6CEC-F29E-438E-B21A-06D3249BB663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E5A6-374E-4672-861F-CB93FCAC4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4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388D0-1ACB-47D3-8D18-49DBA21A6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Signature</a:t>
            </a:r>
            <a:endParaRPr lang="ko-KR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90E33F-E4A7-4F16-9783-575D86956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57011"/>
            <a:ext cx="6858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201620624 </a:t>
            </a:r>
            <a:r>
              <a:rPr lang="ko-KR" altLang="en-US" sz="2000" dirty="0"/>
              <a:t>김형호</a:t>
            </a:r>
            <a:endParaRPr lang="en-US" altLang="ko-KR" sz="2000" dirty="0"/>
          </a:p>
          <a:p>
            <a:pPr algn="r"/>
            <a:r>
              <a:rPr lang="en-US" altLang="ko-KR" sz="2000" dirty="0"/>
              <a:t>201620642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송연주</a:t>
            </a:r>
            <a:endParaRPr lang="en-US" altLang="ko-KR" sz="2000" dirty="0"/>
          </a:p>
          <a:p>
            <a:pPr algn="r"/>
            <a:r>
              <a:rPr lang="en-US" altLang="ko-KR" sz="2000" dirty="0"/>
              <a:t>201420673 </a:t>
            </a:r>
            <a:r>
              <a:rPr lang="ko-KR" altLang="en-US" sz="2000" dirty="0"/>
              <a:t>이상민</a:t>
            </a:r>
            <a:endParaRPr lang="en-US" altLang="ko-KR" sz="2000" dirty="0"/>
          </a:p>
          <a:p>
            <a:pPr algn="r"/>
            <a:r>
              <a:rPr lang="en-US" altLang="ko-KR" sz="2000" dirty="0"/>
              <a:t>2016206?? </a:t>
            </a:r>
            <a:r>
              <a:rPr lang="ko-KR" altLang="en-US" sz="2000" dirty="0"/>
              <a:t>조영준</a:t>
            </a:r>
          </a:p>
        </p:txBody>
      </p:sp>
    </p:spTree>
    <p:extLst>
      <p:ext uri="{BB962C8B-B14F-4D97-AF65-F5344CB8AC3E}">
        <p14:creationId xmlns:p14="http://schemas.microsoft.com/office/powerpoint/2010/main" val="2187575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3F982-E38B-490D-8257-F69B7490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동기</a:t>
            </a:r>
          </a:p>
        </p:txBody>
      </p:sp>
      <p:pic>
        <p:nvPicPr>
          <p:cNvPr id="3074" name="Picture 2" descr="íìì ëí ì´ë¯¸ì§ ê²ìê²°ê³¼">
            <a:extLst>
              <a:ext uri="{FF2B5EF4-FFF2-40B4-BE49-F238E27FC236}">
                <a16:creationId xmlns:a16="http://schemas.microsoft.com/office/drawing/2014/main" id="{ED2CBE8B-D924-4109-9B53-25430363A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267" y="1588815"/>
            <a:ext cx="3975466" cy="490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8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아이디어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3" y="2754501"/>
            <a:ext cx="1472995" cy="1472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44" y="2232204"/>
            <a:ext cx="1146145" cy="114614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2303883" y="3378349"/>
            <a:ext cx="283568" cy="247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17" y="2112852"/>
            <a:ext cx="1368110" cy="13681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92" y="2546038"/>
            <a:ext cx="1604758" cy="16047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8313" y="450069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서명 등록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1407" y="4285732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서명 데이터</a:t>
            </a:r>
            <a:endParaRPr lang="en-US" altLang="ko-KR" dirty="0"/>
          </a:p>
          <a:p>
            <a:pPr algn="ctr"/>
            <a:r>
              <a:rPr lang="ko-KR" altLang="en-US" dirty="0"/>
              <a:t>학습</a:t>
            </a:r>
          </a:p>
        </p:txBody>
      </p:sp>
      <p:sp>
        <p:nvSpPr>
          <p:cNvPr id="12" name="왼쪽/오른쪽 화살표 11"/>
          <p:cNvSpPr/>
          <p:nvPr/>
        </p:nvSpPr>
        <p:spPr>
          <a:xfrm>
            <a:off x="6784699" y="2637920"/>
            <a:ext cx="496746" cy="2331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20829" y="353743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학습된 값과 비교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437" y="3615898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터치펜을</a:t>
            </a:r>
            <a:r>
              <a:rPr lang="ko-KR" altLang="en-US" dirty="0"/>
              <a:t> 이용해</a:t>
            </a:r>
            <a:endParaRPr lang="en-US" altLang="ko-KR" dirty="0"/>
          </a:p>
          <a:p>
            <a:pPr algn="ctr"/>
            <a:r>
              <a:rPr lang="ko-KR" altLang="en-US" dirty="0"/>
              <a:t>서명</a:t>
            </a:r>
          </a:p>
        </p:txBody>
      </p:sp>
      <p:sp>
        <p:nvSpPr>
          <p:cNvPr id="15" name="오른쪽 화살표 14"/>
          <p:cNvSpPr/>
          <p:nvPr/>
        </p:nvSpPr>
        <p:spPr>
          <a:xfrm rot="19708169">
            <a:off x="4487091" y="3134725"/>
            <a:ext cx="461723" cy="213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6648027" y="4010544"/>
            <a:ext cx="230070" cy="361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30" y="4475469"/>
            <a:ext cx="853864" cy="8538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89994" y="459668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  <a:endParaRPr lang="en-US" altLang="ko-KR" dirty="0"/>
          </a:p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6543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차별화 및 특장점</a:t>
            </a:r>
          </a:p>
        </p:txBody>
      </p:sp>
      <p:graphicFrame>
        <p:nvGraphicFramePr>
          <p:cNvPr id="7" name="다이어그램 6"/>
          <p:cNvGraphicFramePr/>
          <p:nvPr>
            <p:extLst/>
          </p:nvPr>
        </p:nvGraphicFramePr>
        <p:xfrm>
          <a:off x="821067" y="1804307"/>
          <a:ext cx="750425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311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78A6C-B016-4B9D-A823-4D792139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활용방안 및 기대효과</a:t>
            </a:r>
          </a:p>
        </p:txBody>
      </p:sp>
      <p:pic>
        <p:nvPicPr>
          <p:cNvPr id="1026" name="Picture 2" descr="b2b ììì ëí ì´ë¯¸ì§ ê²ìê²°ê³¼">
            <a:extLst>
              <a:ext uri="{FF2B5EF4-FFF2-40B4-BE49-F238E27FC236}">
                <a16:creationId xmlns:a16="http://schemas.microsoft.com/office/drawing/2014/main" id="{9EBFE561-D7AD-4AA5-8496-C05CE4D5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90689"/>
            <a:ext cx="6096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39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78A6C-B016-4B9D-A823-4D792139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활용방안 및 기대효과</a:t>
            </a:r>
          </a:p>
        </p:txBody>
      </p:sp>
      <p:pic>
        <p:nvPicPr>
          <p:cNvPr id="2050" name="Picture 2" descr="ì¬ê¶ì ëí ì´ë¯¸ì§ ê²ìê²°ê³¼">
            <a:extLst>
              <a:ext uri="{FF2B5EF4-FFF2-40B4-BE49-F238E27FC236}">
                <a16:creationId xmlns:a16="http://schemas.microsoft.com/office/drawing/2014/main" id="{91296D5F-9C89-4DE8-9DFF-E55DB4491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6" y="1581578"/>
            <a:ext cx="4290329" cy="331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íµì¥ì ëí ì´ë¯¸ì§ ê²ìê²°ê³¼">
            <a:extLst>
              <a:ext uri="{FF2B5EF4-FFF2-40B4-BE49-F238E27FC236}">
                <a16:creationId xmlns:a16="http://schemas.microsoft.com/office/drawing/2014/main" id="{DA966A3D-AFC6-4214-B703-5B445A612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55" y="1795056"/>
            <a:ext cx="36195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ì ì©ì¹´ëì ëí ì´ë¯¸ì§ ê²ìê²°ê³¼">
            <a:extLst>
              <a:ext uri="{FF2B5EF4-FFF2-40B4-BE49-F238E27FC236}">
                <a16:creationId xmlns:a16="http://schemas.microsoft.com/office/drawing/2014/main" id="{65E65CF5-829A-4FCB-AEF6-913D8DCEE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69" y="4309249"/>
            <a:ext cx="3619500" cy="223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9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78A6C-B016-4B9D-A823-4D792139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활용방안 및 기대효과</a:t>
            </a:r>
          </a:p>
        </p:txBody>
      </p:sp>
      <p:pic>
        <p:nvPicPr>
          <p:cNvPr id="3074" name="Picture 2" descr="ê´ë ¨ ì´ë¯¸ì§">
            <a:extLst>
              <a:ext uri="{FF2B5EF4-FFF2-40B4-BE49-F238E27FC236}">
                <a16:creationId xmlns:a16="http://schemas.microsoft.com/office/drawing/2014/main" id="{070C6BA2-BB5A-4243-9861-1107C20E9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6"/>
          <a:stretch/>
        </p:blipFill>
        <p:spPr bwMode="auto">
          <a:xfrm>
            <a:off x="1195754" y="4040064"/>
            <a:ext cx="2500749" cy="246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ê°¤ë­ì ë¸í¸ 9ì ëí ì´ë¯¸ì§ ê²ìê²°ê³¼">
            <a:extLst>
              <a:ext uri="{FF2B5EF4-FFF2-40B4-BE49-F238E27FC236}">
                <a16:creationId xmlns:a16="http://schemas.microsoft.com/office/drawing/2014/main" id="{013D154E-AA2D-486F-9112-CD837988B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2" r="11487"/>
          <a:stretch/>
        </p:blipFill>
        <p:spPr bwMode="auto">
          <a:xfrm>
            <a:off x="4936219" y="1998050"/>
            <a:ext cx="3732997" cy="408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ì í íì´ì¤ ìì´ëì ëí ì´ë¯¸ì§ ê²ìê²°ê³¼">
            <a:extLst>
              <a:ext uri="{FF2B5EF4-FFF2-40B4-BE49-F238E27FC236}">
                <a16:creationId xmlns:a16="http://schemas.microsoft.com/office/drawing/2014/main" id="{9B4DCB1F-F378-4D34-859F-3A84FA292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6" y="2143857"/>
            <a:ext cx="3558789" cy="199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1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CDE4B-47B7-4235-8FCC-487DB4A3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E18C-83C8-42F1-9094-62CAB126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02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6BA6-41D3-4467-ACDE-E3AC6329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0D8B9-DBD8-4384-A8BD-82F716C4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아이디어 개요</a:t>
            </a:r>
            <a:endParaRPr lang="en-US" altLang="ko-KR" dirty="0"/>
          </a:p>
          <a:p>
            <a:r>
              <a:rPr lang="ko-KR" altLang="en-US" dirty="0"/>
              <a:t>기존 유사 아이디어 및 기술</a:t>
            </a:r>
            <a:endParaRPr lang="en-US" altLang="ko-KR" dirty="0"/>
          </a:p>
          <a:p>
            <a:r>
              <a:rPr lang="ko-KR" altLang="en-US" dirty="0"/>
              <a:t>제안 동기</a:t>
            </a:r>
            <a:endParaRPr lang="en-US" altLang="ko-KR" dirty="0"/>
          </a:p>
          <a:p>
            <a:r>
              <a:rPr lang="ko-KR" altLang="en-US" dirty="0"/>
              <a:t>제안 아이디어</a:t>
            </a:r>
            <a:endParaRPr lang="en-US" altLang="ko-KR" dirty="0"/>
          </a:p>
          <a:p>
            <a:r>
              <a:rPr lang="ko-KR" altLang="en-US" dirty="0"/>
              <a:t>차별화 및 특장점</a:t>
            </a:r>
          </a:p>
        </p:txBody>
      </p:sp>
    </p:spTree>
    <p:extLst>
      <p:ext uri="{BB962C8B-B14F-4D97-AF65-F5344CB8AC3E}">
        <p14:creationId xmlns:p14="http://schemas.microsoft.com/office/powerpoint/2010/main" val="129711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44C02-124D-4A03-87CE-1395772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237F-6E13-4002-A277-4F2725C7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/>
              <a:t>개인 서명을 통한 본인인증 솔루션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F2BBB8-4E72-47C4-B13A-C45E0CCAFD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70" y="3116450"/>
            <a:ext cx="1472995" cy="1472995"/>
          </a:xfrm>
          <a:prstGeom prst="rect">
            <a:avLst/>
          </a:prstGeom>
        </p:spPr>
      </p:pic>
      <p:pic>
        <p:nvPicPr>
          <p:cNvPr id="6" name="그래픽 5" descr="스마트폰">
            <a:extLst>
              <a:ext uri="{FF2B5EF4-FFF2-40B4-BE49-F238E27FC236}">
                <a16:creationId xmlns:a16="http://schemas.microsoft.com/office/drawing/2014/main" id="{0706D4DE-F60C-47B7-A3AD-1F3DE88CD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5502" y="3116451"/>
            <a:ext cx="1472995" cy="14729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0EE8AE-5A89-4158-BBA0-CB0DFC869B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49" y="3116450"/>
            <a:ext cx="1472995" cy="1472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F84AF-328B-4F82-ADA8-388A570A6F2F}"/>
              </a:ext>
            </a:extLst>
          </p:cNvPr>
          <p:cNvSpPr txBox="1"/>
          <p:nvPr/>
        </p:nvSpPr>
        <p:spPr>
          <a:xfrm>
            <a:off x="1507470" y="4724381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서명 작성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11A41-D645-4AD0-8F8E-C38D143CD04B}"/>
              </a:ext>
            </a:extLst>
          </p:cNvPr>
          <p:cNvSpPr txBox="1"/>
          <p:nvPr/>
        </p:nvSpPr>
        <p:spPr>
          <a:xfrm>
            <a:off x="3991551" y="478701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서명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4033A-4161-4143-8FCF-0B421034CA5C}"/>
              </a:ext>
            </a:extLst>
          </p:cNvPr>
          <p:cNvSpPr txBox="1"/>
          <p:nvPr/>
        </p:nvSpPr>
        <p:spPr>
          <a:xfrm>
            <a:off x="6451198" y="472438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 완료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B9F4F87-B01F-4143-9FBD-7348A78A6FBA}"/>
              </a:ext>
            </a:extLst>
          </p:cNvPr>
          <p:cNvSpPr/>
          <p:nvPr/>
        </p:nvSpPr>
        <p:spPr>
          <a:xfrm>
            <a:off x="3295067" y="3524596"/>
            <a:ext cx="357448" cy="7398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7E2AC8D-04B4-4800-BA5A-12A215AA6C33}"/>
              </a:ext>
            </a:extLst>
          </p:cNvPr>
          <p:cNvSpPr/>
          <p:nvPr/>
        </p:nvSpPr>
        <p:spPr>
          <a:xfrm>
            <a:off x="5491484" y="3483030"/>
            <a:ext cx="357448" cy="7398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3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9DB9B-FEFD-4F5D-81F1-FBE4C737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01"/>
            <a:ext cx="7886700" cy="1325563"/>
          </a:xfrm>
        </p:spPr>
        <p:txBody>
          <a:bodyPr/>
          <a:lstStyle/>
          <a:p>
            <a:r>
              <a:rPr lang="ko-KR" altLang="en-US" dirty="0"/>
              <a:t>기존 유사 아이디어 및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15737-894F-47E4-A3D6-AB1010E6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4222"/>
            <a:ext cx="7886700" cy="4351338"/>
          </a:xfrm>
        </p:spPr>
        <p:txBody>
          <a:bodyPr/>
          <a:lstStyle/>
          <a:p>
            <a:r>
              <a:rPr lang="ko-KR" altLang="en-US" dirty="0"/>
              <a:t>지식 기반 인증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EEC83A-8355-4EB8-A048-C6E0C42F5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50" t="22733" r="16622" b="20534"/>
          <a:stretch/>
        </p:blipFill>
        <p:spPr>
          <a:xfrm>
            <a:off x="1238993" y="4810378"/>
            <a:ext cx="3178115" cy="13665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C44863-951D-46A2-8926-DF24A9A83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993" y="2186895"/>
            <a:ext cx="3178115" cy="23881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BB7E39-5528-4FCE-A396-CEABB2AB7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451" y="2186895"/>
            <a:ext cx="2533825" cy="39900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839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9DB9B-FEFD-4F5D-81F1-FBE4C737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7180"/>
            <a:ext cx="7886700" cy="1325563"/>
          </a:xfrm>
        </p:spPr>
        <p:txBody>
          <a:bodyPr/>
          <a:lstStyle/>
          <a:p>
            <a:r>
              <a:rPr lang="ko-KR" altLang="en-US" dirty="0"/>
              <a:t>기존 유사 아이디어 및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15737-894F-47E4-A3D6-AB1010E6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0"/>
            <a:ext cx="7886700" cy="4351338"/>
          </a:xfrm>
        </p:spPr>
        <p:txBody>
          <a:bodyPr/>
          <a:lstStyle/>
          <a:p>
            <a:r>
              <a:rPr lang="ko-KR" altLang="en-US" dirty="0"/>
              <a:t>소유 기반 인증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EF8ECE-B134-47C3-AEE2-7E2ABF4BB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3" t="14769" r="6954" b="8981"/>
          <a:stretch/>
        </p:blipFill>
        <p:spPr>
          <a:xfrm>
            <a:off x="1577402" y="1795993"/>
            <a:ext cx="2580345" cy="16330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14018F-E05A-4E9B-8D83-A5D205EB0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5" t="576" r="219" b="669"/>
          <a:stretch/>
        </p:blipFill>
        <p:spPr>
          <a:xfrm>
            <a:off x="1577402" y="3531765"/>
            <a:ext cx="2580345" cy="281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911C14-8CAE-4462-BB9C-F9AC93D7F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731" y="1795993"/>
            <a:ext cx="2935094" cy="45511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532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9DB9B-FEFD-4F5D-81F1-FBE4C737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7180"/>
            <a:ext cx="7886700" cy="1325563"/>
          </a:xfrm>
        </p:spPr>
        <p:txBody>
          <a:bodyPr/>
          <a:lstStyle/>
          <a:p>
            <a:r>
              <a:rPr lang="ko-KR" altLang="en-US" dirty="0"/>
              <a:t>기존 유사 아이디어 및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15737-894F-47E4-A3D6-AB1010E6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r>
              <a:rPr lang="ko-KR" altLang="en-US" dirty="0"/>
              <a:t>생체 기반 인증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A0D08D-BC9F-4309-BFC8-E16D4708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74767"/>
            <a:ext cx="2450110" cy="3529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ADECCF-78AB-48E4-93C5-3CF0294833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69" t="7123" r="26272"/>
          <a:stretch/>
        </p:blipFill>
        <p:spPr>
          <a:xfrm>
            <a:off x="3183678" y="2074767"/>
            <a:ext cx="2961725" cy="3529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1B9217-D234-4250-8B93-46F277022A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88" r="29072"/>
          <a:stretch/>
        </p:blipFill>
        <p:spPr>
          <a:xfrm>
            <a:off x="6250322" y="2074767"/>
            <a:ext cx="2265028" cy="35299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016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9DB9B-FEFD-4F5D-81F1-FBE4C737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7180"/>
            <a:ext cx="7886700" cy="1325563"/>
          </a:xfrm>
        </p:spPr>
        <p:txBody>
          <a:bodyPr/>
          <a:lstStyle/>
          <a:p>
            <a:r>
              <a:rPr lang="ko-KR" altLang="en-US" dirty="0"/>
              <a:t>기존 유사 아이디어 및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15737-894F-47E4-A3D6-AB1010E6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r>
              <a:rPr lang="ko-KR" altLang="en-US" dirty="0"/>
              <a:t>행동 기반 인증의 필요성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E07770-14B8-4B72-8BA7-32441BD2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74" y="1766649"/>
            <a:ext cx="5499333" cy="29197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057FCE-367B-442C-B88A-327E5E27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061" y="2135840"/>
            <a:ext cx="6229350" cy="3686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76BE4C-15CA-4978-93D4-EA80ADD1D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3745" y="2483937"/>
            <a:ext cx="5367337" cy="4096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1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3F982-E38B-490D-8257-F69B7490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동기</a:t>
            </a:r>
          </a:p>
        </p:txBody>
      </p:sp>
      <p:pic>
        <p:nvPicPr>
          <p:cNvPr id="1026" name="Picture 2" descr="ì¬ì¸ì ëí ì´ë¯¸ì§ ê²ìê²°ê³¼">
            <a:extLst>
              <a:ext uri="{FF2B5EF4-FFF2-40B4-BE49-F238E27FC236}">
                <a16:creationId xmlns:a16="http://schemas.microsoft.com/office/drawing/2014/main" id="{5F3131A9-7C16-4891-A22B-A1DDA81BA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097698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13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3F982-E38B-490D-8257-F69B7490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동기</a:t>
            </a:r>
          </a:p>
        </p:txBody>
      </p:sp>
      <p:pic>
        <p:nvPicPr>
          <p:cNvPr id="2050" name="Picture 2" descr="ì ííì¬ì ëí ì´ë¯¸ì§ ê²ìê²°ê³¼">
            <a:extLst>
              <a:ext uri="{FF2B5EF4-FFF2-40B4-BE49-F238E27FC236}">
                <a16:creationId xmlns:a16="http://schemas.microsoft.com/office/drawing/2014/main" id="{F1768BCB-C844-4723-9DCC-6E086D591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301" y="3133480"/>
            <a:ext cx="5070783" cy="33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ì ííì¬ì ëí ì´ë¯¸ì§ ê²ìê²°ê³¼">
            <a:extLst>
              <a:ext uri="{FF2B5EF4-FFF2-40B4-BE49-F238E27FC236}">
                <a16:creationId xmlns:a16="http://schemas.microsoft.com/office/drawing/2014/main" id="{2DCB536D-2165-49DB-B85F-38BFEAC6A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6" y="1450365"/>
            <a:ext cx="4955747" cy="33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9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435</Words>
  <Application>Microsoft Office PowerPoint</Application>
  <PresentationFormat>화면 슬라이드 쇼(4:3)</PresentationFormat>
  <Paragraphs>81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The Signature</vt:lpstr>
      <vt:lpstr>목차</vt:lpstr>
      <vt:lpstr>아이디어 개요</vt:lpstr>
      <vt:lpstr>기존 유사 아이디어 및 기술</vt:lpstr>
      <vt:lpstr>기존 유사 아이디어 및 기술</vt:lpstr>
      <vt:lpstr>기존 유사 아이디어 및 기술</vt:lpstr>
      <vt:lpstr>기존 유사 아이디어 및 기술</vt:lpstr>
      <vt:lpstr>제안 동기</vt:lpstr>
      <vt:lpstr>제안 동기</vt:lpstr>
      <vt:lpstr>제안 동기</vt:lpstr>
      <vt:lpstr>제안 아이디어</vt:lpstr>
      <vt:lpstr>차별화 및 특장점</vt:lpstr>
      <vt:lpstr>추후 활용방안 및 기대효과</vt:lpstr>
      <vt:lpstr>추후 활용방안 및 기대효과</vt:lpstr>
      <vt:lpstr>추후 활용방안 및 기대효과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Signature</dc:title>
  <dc:creator>형호 김</dc:creator>
  <cp:lastModifiedBy>형호 김</cp:lastModifiedBy>
  <cp:revision>9</cp:revision>
  <dcterms:created xsi:type="dcterms:W3CDTF">2019-03-16T07:00:38Z</dcterms:created>
  <dcterms:modified xsi:type="dcterms:W3CDTF">2019-03-16T16:44:14Z</dcterms:modified>
</cp:coreProperties>
</file>