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0" r:id="rId5"/>
    <p:sldId id="258" r:id="rId6"/>
    <p:sldId id="259" r:id="rId7"/>
    <p:sldId id="263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5AADB-256D-46E2-A298-A1D902721B8B}" v="88" dt="2019-03-22T08:25:56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형호" userId="08c797f5-93b4-42f8-a34d-62bffb8d045f" providerId="ADAL" clId="{B1C5AADB-256D-46E2-A298-A1D902721B8B}"/>
    <pc:docChg chg="undo custSel addSld delSld modSld">
      <pc:chgData name="김형호" userId="08c797f5-93b4-42f8-a34d-62bffb8d045f" providerId="ADAL" clId="{B1C5AADB-256D-46E2-A298-A1D902721B8B}" dt="2019-03-22T08:26:18.756" v="967" actId="20577"/>
      <pc:docMkLst>
        <pc:docMk/>
      </pc:docMkLst>
      <pc:sldChg chg="modSp">
        <pc:chgData name="김형호" userId="08c797f5-93b4-42f8-a34d-62bffb8d045f" providerId="ADAL" clId="{B1C5AADB-256D-46E2-A298-A1D902721B8B}" dt="2019-03-22T08:26:18.756" v="967" actId="20577"/>
        <pc:sldMkLst>
          <pc:docMk/>
          <pc:sldMk cId="2187575040" sldId="256"/>
        </pc:sldMkLst>
        <pc:spChg chg="mod">
          <ac:chgData name="김형호" userId="08c797f5-93b4-42f8-a34d-62bffb8d045f" providerId="ADAL" clId="{B1C5AADB-256D-46E2-A298-A1D902721B8B}" dt="2019-03-22T00:22:37.057" v="93" actId="20577"/>
          <ac:spMkLst>
            <pc:docMk/>
            <pc:sldMk cId="2187575040" sldId="256"/>
            <ac:spMk id="2" creationId="{152388D0-1ACB-47D3-8D18-49DBA21A6849}"/>
          </ac:spMkLst>
        </pc:spChg>
        <pc:spChg chg="mod">
          <ac:chgData name="김형호" userId="08c797f5-93b4-42f8-a34d-62bffb8d045f" providerId="ADAL" clId="{B1C5AADB-256D-46E2-A298-A1D902721B8B}" dt="2019-03-22T08:26:18.756" v="967" actId="20577"/>
          <ac:spMkLst>
            <pc:docMk/>
            <pc:sldMk cId="2187575040" sldId="256"/>
            <ac:spMk id="3" creationId="{9A90E33F-E4A7-4F16-9783-575D86956455}"/>
          </ac:spMkLst>
        </pc:spChg>
      </pc:sldChg>
      <pc:sldChg chg="del">
        <pc:chgData name="김형호" userId="08c797f5-93b4-42f8-a34d-62bffb8d045f" providerId="ADAL" clId="{B1C5AADB-256D-46E2-A298-A1D902721B8B}" dt="2019-03-22T00:18:12.902" v="1" actId="2696"/>
        <pc:sldMkLst>
          <pc:docMk/>
          <pc:sldMk cId="1297117690" sldId="257"/>
        </pc:sldMkLst>
      </pc:sldChg>
      <pc:sldChg chg="modSp add">
        <pc:chgData name="김형호" userId="08c797f5-93b4-42f8-a34d-62bffb8d045f" providerId="ADAL" clId="{B1C5AADB-256D-46E2-A298-A1D902721B8B}" dt="2019-03-22T00:26:01.304" v="231" actId="20577"/>
        <pc:sldMkLst>
          <pc:docMk/>
          <pc:sldMk cId="947977880" sldId="261"/>
        </pc:sldMkLst>
        <pc:spChg chg="mod">
          <ac:chgData name="김형호" userId="08c797f5-93b4-42f8-a34d-62bffb8d045f" providerId="ADAL" clId="{B1C5AADB-256D-46E2-A298-A1D902721B8B}" dt="2019-03-22T00:26:01.304" v="231" actId="20577"/>
          <ac:spMkLst>
            <pc:docMk/>
            <pc:sldMk cId="947977880" sldId="261"/>
            <ac:spMk id="3" creationId="{1D0D5FCD-D597-423E-A4F2-146552555D41}"/>
          </ac:spMkLst>
        </pc:spChg>
      </pc:sldChg>
      <pc:sldChg chg="addSp delSp modSp add">
        <pc:chgData name="김형호" userId="08c797f5-93b4-42f8-a34d-62bffb8d045f" providerId="ADAL" clId="{B1C5AADB-256D-46E2-A298-A1D902721B8B}" dt="2019-03-22T00:26:28.390" v="344" actId="20577"/>
        <pc:sldMkLst>
          <pc:docMk/>
          <pc:sldMk cId="2014666948" sldId="262"/>
        </pc:sldMkLst>
        <pc:spChg chg="mod">
          <ac:chgData name="김형호" userId="08c797f5-93b4-42f8-a34d-62bffb8d045f" providerId="ADAL" clId="{B1C5AADB-256D-46E2-A298-A1D902721B8B}" dt="2019-03-22T00:18:24.719" v="17" actId="20577"/>
          <ac:spMkLst>
            <pc:docMk/>
            <pc:sldMk cId="2014666948" sldId="262"/>
            <ac:spMk id="2" creationId="{B5BC1ED9-6138-45EC-9D8E-89628DA94948}"/>
          </ac:spMkLst>
        </pc:spChg>
        <pc:spChg chg="del">
          <ac:chgData name="김형호" userId="08c797f5-93b4-42f8-a34d-62bffb8d045f" providerId="ADAL" clId="{B1C5AADB-256D-46E2-A298-A1D902721B8B}" dt="2019-03-22T00:22:58.670" v="94"/>
          <ac:spMkLst>
            <pc:docMk/>
            <pc:sldMk cId="2014666948" sldId="262"/>
            <ac:spMk id="3" creationId="{6E7B131C-EFA2-422F-867F-49C10E27A251}"/>
          </ac:spMkLst>
        </pc:spChg>
        <pc:spChg chg="mod">
          <ac:chgData name="김형호" userId="08c797f5-93b4-42f8-a34d-62bffb8d045f" providerId="ADAL" clId="{B1C5AADB-256D-46E2-A298-A1D902721B8B}" dt="2019-03-22T00:26:28.390" v="344" actId="20577"/>
          <ac:spMkLst>
            <pc:docMk/>
            <pc:sldMk cId="2014666948" sldId="262"/>
            <ac:spMk id="4" creationId="{77080B65-683A-48B0-AE48-072B4C30FBEB}"/>
          </ac:spMkLst>
        </pc:spChg>
        <pc:picChg chg="add">
          <ac:chgData name="김형호" userId="08c797f5-93b4-42f8-a34d-62bffb8d045f" providerId="ADAL" clId="{B1C5AADB-256D-46E2-A298-A1D902721B8B}" dt="2019-03-22T00:22:58.670" v="94"/>
          <ac:picMkLst>
            <pc:docMk/>
            <pc:sldMk cId="2014666948" sldId="262"/>
            <ac:picMk id="1026" creationId="{B5082264-D1E7-480A-A3BA-8A3D5F12DD4F}"/>
          </ac:picMkLst>
        </pc:picChg>
      </pc:sldChg>
      <pc:sldChg chg="add del">
        <pc:chgData name="김형호" userId="08c797f5-93b4-42f8-a34d-62bffb8d045f" providerId="ADAL" clId="{B1C5AADB-256D-46E2-A298-A1D902721B8B}" dt="2019-03-22T00:18:44.186" v="19" actId="2696"/>
        <pc:sldMkLst>
          <pc:docMk/>
          <pc:sldMk cId="2079748168" sldId="263"/>
        </pc:sldMkLst>
      </pc:sldChg>
      <pc:sldChg chg="addSp delSp modSp add">
        <pc:chgData name="김형호" userId="08c797f5-93b4-42f8-a34d-62bffb8d045f" providerId="ADAL" clId="{B1C5AADB-256D-46E2-A298-A1D902721B8B}" dt="2019-03-22T08:25:56.458" v="963" actId="20577"/>
        <pc:sldMkLst>
          <pc:docMk/>
          <pc:sldMk cId="3606869147" sldId="263"/>
        </pc:sldMkLst>
        <pc:spChg chg="mod">
          <ac:chgData name="김형호" userId="08c797f5-93b4-42f8-a34d-62bffb8d045f" providerId="ADAL" clId="{B1C5AADB-256D-46E2-A298-A1D902721B8B}" dt="2019-03-22T00:19:00.481" v="60"/>
          <ac:spMkLst>
            <pc:docMk/>
            <pc:sldMk cId="3606869147" sldId="263"/>
            <ac:spMk id="2" creationId="{F8253A1B-23CD-4D3E-B733-922DB5763DA2}"/>
          </ac:spMkLst>
        </pc:spChg>
        <pc:spChg chg="mod">
          <ac:chgData name="김형호" userId="08c797f5-93b4-42f8-a34d-62bffb8d045f" providerId="ADAL" clId="{B1C5AADB-256D-46E2-A298-A1D902721B8B}" dt="2019-03-22T08:25:56.458" v="963" actId="20577"/>
          <ac:spMkLst>
            <pc:docMk/>
            <pc:sldMk cId="3606869147" sldId="263"/>
            <ac:spMk id="3" creationId="{C8E818CA-9ED5-45C6-8D69-C2CEB2EC1392}"/>
          </ac:spMkLst>
        </pc:spChg>
        <pc:picChg chg="add del mod">
          <ac:chgData name="김형호" userId="08c797f5-93b4-42f8-a34d-62bffb8d045f" providerId="ADAL" clId="{B1C5AADB-256D-46E2-A298-A1D902721B8B}" dt="2019-03-22T00:57:50.204" v="591" actId="478"/>
          <ac:picMkLst>
            <pc:docMk/>
            <pc:sldMk cId="3606869147" sldId="263"/>
            <ac:picMk id="2050" creationId="{E7D98944-5E4F-4908-9385-4160F2281757}"/>
          </ac:picMkLst>
        </pc:picChg>
      </pc:sldChg>
      <pc:sldChg chg="modSp add del">
        <pc:chgData name="김형호" userId="08c797f5-93b4-42f8-a34d-62bffb8d045f" providerId="ADAL" clId="{B1C5AADB-256D-46E2-A298-A1D902721B8B}" dt="2019-03-22T08:22:28.097" v="616" actId="2696"/>
        <pc:sldMkLst>
          <pc:docMk/>
          <pc:sldMk cId="726250516" sldId="264"/>
        </pc:sldMkLst>
        <pc:spChg chg="mod">
          <ac:chgData name="김형호" userId="08c797f5-93b4-42f8-a34d-62bffb8d045f" providerId="ADAL" clId="{B1C5AADB-256D-46E2-A298-A1D902721B8B}" dt="2019-03-22T00:26:07.011" v="250"/>
          <ac:spMkLst>
            <pc:docMk/>
            <pc:sldMk cId="726250516" sldId="264"/>
            <ac:spMk id="2" creationId="{7538BABC-39BA-42B7-8F77-174078F5A47B}"/>
          </ac:spMkLst>
        </pc:spChg>
      </pc:sldChg>
      <pc:sldChg chg="addSp delSp modSp add">
        <pc:chgData name="김형호" userId="08c797f5-93b4-42f8-a34d-62bffb8d045f" providerId="ADAL" clId="{B1C5AADB-256D-46E2-A298-A1D902721B8B}" dt="2019-03-22T00:57:38.029" v="590"/>
        <pc:sldMkLst>
          <pc:docMk/>
          <pc:sldMk cId="2573112297" sldId="265"/>
        </pc:sldMkLst>
        <pc:spChg chg="mod">
          <ac:chgData name="김형호" userId="08c797f5-93b4-42f8-a34d-62bffb8d045f" providerId="ADAL" clId="{B1C5AADB-256D-46E2-A298-A1D902721B8B}" dt="2019-03-22T00:57:13.325" v="484"/>
          <ac:spMkLst>
            <pc:docMk/>
            <pc:sldMk cId="2573112297" sldId="265"/>
            <ac:spMk id="2" creationId="{7A53B7D9-36AB-4413-A8BF-9C42BD21CA8A}"/>
          </ac:spMkLst>
        </pc:spChg>
        <pc:spChg chg="del">
          <ac:chgData name="김형호" userId="08c797f5-93b4-42f8-a34d-62bffb8d045f" providerId="ADAL" clId="{B1C5AADB-256D-46E2-A298-A1D902721B8B}" dt="2019-03-22T00:47:06.249" v="361" actId="478"/>
          <ac:spMkLst>
            <pc:docMk/>
            <pc:sldMk cId="2573112297" sldId="265"/>
            <ac:spMk id="3" creationId="{7E684976-F742-43B6-A03E-ED6FCF09F1F2}"/>
          </ac:spMkLst>
        </pc:spChg>
        <pc:spChg chg="mod">
          <ac:chgData name="김형호" userId="08c797f5-93b4-42f8-a34d-62bffb8d045f" providerId="ADAL" clId="{B1C5AADB-256D-46E2-A298-A1D902721B8B}" dt="2019-03-22T00:57:38.029" v="590"/>
          <ac:spMkLst>
            <pc:docMk/>
            <pc:sldMk cId="2573112297" sldId="265"/>
            <ac:spMk id="4" creationId="{C0592DD8-F23A-47EB-B764-B0FF9A3DDA42}"/>
          </ac:spMkLst>
        </pc:spChg>
        <pc:spChg chg="add mod">
          <ac:chgData name="김형호" userId="08c797f5-93b4-42f8-a34d-62bffb8d045f" providerId="ADAL" clId="{B1C5AADB-256D-46E2-A298-A1D902721B8B}" dt="2019-03-22T00:46:50.331" v="359" actId="164"/>
          <ac:spMkLst>
            <pc:docMk/>
            <pc:sldMk cId="2573112297" sldId="265"/>
            <ac:spMk id="6" creationId="{0E78D405-363A-4AFE-ABC3-D39E33162B5D}"/>
          </ac:spMkLst>
        </pc:spChg>
        <pc:spChg chg="add mod">
          <ac:chgData name="김형호" userId="08c797f5-93b4-42f8-a34d-62bffb8d045f" providerId="ADAL" clId="{B1C5AADB-256D-46E2-A298-A1D902721B8B}" dt="2019-03-22T00:46:50.331" v="359" actId="164"/>
          <ac:spMkLst>
            <pc:docMk/>
            <pc:sldMk cId="2573112297" sldId="265"/>
            <ac:spMk id="7" creationId="{DD28D32E-3DCD-44C7-946F-77BD10BC5A7B}"/>
          </ac:spMkLst>
        </pc:spChg>
        <pc:spChg chg="add mod">
          <ac:chgData name="김형호" userId="08c797f5-93b4-42f8-a34d-62bffb8d045f" providerId="ADAL" clId="{B1C5AADB-256D-46E2-A298-A1D902721B8B}" dt="2019-03-22T00:46:50.331" v="359" actId="164"/>
          <ac:spMkLst>
            <pc:docMk/>
            <pc:sldMk cId="2573112297" sldId="265"/>
            <ac:spMk id="11" creationId="{8F7B6CD3-130C-4D31-99E7-61F640776CEC}"/>
          </ac:spMkLst>
        </pc:spChg>
        <pc:grpChg chg="add mod">
          <ac:chgData name="김형호" userId="08c797f5-93b4-42f8-a34d-62bffb8d045f" providerId="ADAL" clId="{B1C5AADB-256D-46E2-A298-A1D902721B8B}" dt="2019-03-22T00:47:00.815" v="360" actId="14100"/>
          <ac:grpSpMkLst>
            <pc:docMk/>
            <pc:sldMk cId="2573112297" sldId="265"/>
            <ac:grpSpMk id="12" creationId="{0E187561-D6BE-4F61-BA96-3833878E8C5E}"/>
          </ac:grpSpMkLst>
        </pc:grpChg>
        <pc:picChg chg="add mod">
          <ac:chgData name="김형호" userId="08c797f5-93b4-42f8-a34d-62bffb8d045f" providerId="ADAL" clId="{B1C5AADB-256D-46E2-A298-A1D902721B8B}" dt="2019-03-22T00:46:50.331" v="359" actId="164"/>
          <ac:picMkLst>
            <pc:docMk/>
            <pc:sldMk cId="2573112297" sldId="265"/>
            <ac:picMk id="5" creationId="{753FF5F4-A06F-41A0-A423-3044F0B7FDC7}"/>
          </ac:picMkLst>
        </pc:picChg>
        <pc:picChg chg="add mod">
          <ac:chgData name="김형호" userId="08c797f5-93b4-42f8-a34d-62bffb8d045f" providerId="ADAL" clId="{B1C5AADB-256D-46E2-A298-A1D902721B8B}" dt="2019-03-22T00:46:50.331" v="359" actId="164"/>
          <ac:picMkLst>
            <pc:docMk/>
            <pc:sldMk cId="2573112297" sldId="265"/>
            <ac:picMk id="8" creationId="{D0B1FAFC-CEE4-4425-B4F6-E8DFC9FE65B8}"/>
          </ac:picMkLst>
        </pc:picChg>
        <pc:picChg chg="add mod">
          <ac:chgData name="김형호" userId="08c797f5-93b4-42f8-a34d-62bffb8d045f" providerId="ADAL" clId="{B1C5AADB-256D-46E2-A298-A1D902721B8B}" dt="2019-03-22T00:46:50.331" v="359" actId="164"/>
          <ac:picMkLst>
            <pc:docMk/>
            <pc:sldMk cId="2573112297" sldId="265"/>
            <ac:picMk id="9" creationId="{C62358C7-1089-4E1B-B705-5720A1CE7BAB}"/>
          </ac:picMkLst>
        </pc:picChg>
        <pc:picChg chg="add mod">
          <ac:chgData name="김형호" userId="08c797f5-93b4-42f8-a34d-62bffb8d045f" providerId="ADAL" clId="{B1C5AADB-256D-46E2-A298-A1D902721B8B}" dt="2019-03-22T00:46:50.331" v="359" actId="164"/>
          <ac:picMkLst>
            <pc:docMk/>
            <pc:sldMk cId="2573112297" sldId="265"/>
            <ac:picMk id="10" creationId="{52A7E44D-DC0F-445A-8648-2710E2482B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0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3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4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4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5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6ECE-65AC-4A05-9091-A9B9D17B528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8770-8662-4A1A-8B2A-E95A6DBF7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1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388D0-1ACB-47D3-8D18-49DBA21A6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i="1" dirty="0" err="1"/>
              <a:t>R.U.Robot</a:t>
            </a:r>
            <a:r>
              <a:rPr lang="en-US" altLang="ko-KR" b="1" i="1" dirty="0"/>
              <a:t>?</a:t>
            </a:r>
            <a:br>
              <a:rPr lang="en-US" altLang="ko-KR" b="1" i="1" dirty="0"/>
            </a:br>
            <a:r>
              <a:rPr lang="en-US" altLang="ko-KR" b="1" i="1" dirty="0"/>
              <a:t>IANAR</a:t>
            </a:r>
            <a:br>
              <a:rPr lang="en-US" altLang="ko-KR" b="1" i="1" dirty="0"/>
            </a:br>
            <a:r>
              <a:rPr lang="en-US" altLang="ko-KR" b="1" i="1" dirty="0"/>
              <a:t>(I am not a robot.)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90E33F-E4A7-4F16-9783-575D8695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7011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201620624 </a:t>
            </a:r>
            <a:r>
              <a:rPr lang="ko-KR" altLang="en-US" sz="2000" dirty="0"/>
              <a:t>김형호</a:t>
            </a:r>
            <a:endParaRPr lang="en-US" altLang="ko-KR" sz="2000" dirty="0"/>
          </a:p>
          <a:p>
            <a:pPr algn="r"/>
            <a:r>
              <a:rPr lang="en-US" altLang="ko-KR" sz="2000" dirty="0"/>
              <a:t>201620642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송연주</a:t>
            </a:r>
            <a:endParaRPr lang="en-US" altLang="ko-KR" sz="2000" dirty="0"/>
          </a:p>
          <a:p>
            <a:pPr algn="r"/>
            <a:r>
              <a:rPr lang="en-US" altLang="ko-KR" sz="2000" dirty="0"/>
              <a:t>201420673 </a:t>
            </a:r>
            <a:r>
              <a:rPr lang="ko-KR" altLang="en-US" sz="2000" dirty="0"/>
              <a:t>이상민</a:t>
            </a:r>
            <a:endParaRPr lang="en-US" altLang="ko-KR" sz="2000" dirty="0"/>
          </a:p>
          <a:p>
            <a:pPr algn="r"/>
            <a:r>
              <a:rPr lang="en-US" altLang="ko-KR" sz="2000" dirty="0"/>
              <a:t>201620617 </a:t>
            </a:r>
            <a:r>
              <a:rPr lang="ko-KR" altLang="en-US" sz="2000" dirty="0"/>
              <a:t>조영준</a:t>
            </a:r>
          </a:p>
        </p:txBody>
      </p:sp>
    </p:spTree>
    <p:extLst>
      <p:ext uri="{BB962C8B-B14F-4D97-AF65-F5344CB8AC3E}">
        <p14:creationId xmlns:p14="http://schemas.microsoft.com/office/powerpoint/2010/main" val="21875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30D31-5A9B-402A-8D64-83BEE5E2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D5FCD-D597-423E-A4F2-146552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제안동기</a:t>
            </a:r>
            <a:endParaRPr lang="en-US" altLang="ko-KR" dirty="0"/>
          </a:p>
          <a:p>
            <a:r>
              <a:rPr lang="ko-KR" altLang="en-US" dirty="0"/>
              <a:t>기존 유사 아이디어</a:t>
            </a:r>
            <a:endParaRPr lang="en-US" altLang="ko-KR" dirty="0"/>
          </a:p>
          <a:p>
            <a:r>
              <a:rPr lang="ko-KR" altLang="en-US" dirty="0"/>
              <a:t>제안 아이디어</a:t>
            </a:r>
            <a:endParaRPr lang="en-US" altLang="ko-KR" dirty="0"/>
          </a:p>
          <a:p>
            <a:r>
              <a:rPr lang="ko-KR" altLang="en-US" dirty="0"/>
              <a:t>차별화 및 특장점</a:t>
            </a:r>
            <a:endParaRPr lang="en-US" altLang="ko-KR" dirty="0"/>
          </a:p>
          <a:p>
            <a:r>
              <a:rPr lang="ko-KR" altLang="en-US" dirty="0"/>
              <a:t>추후 활용방안 및 기대효과</a:t>
            </a:r>
            <a:endParaRPr lang="en-US" altLang="ko-KR" dirty="0"/>
          </a:p>
          <a:p>
            <a:r>
              <a:rPr lang="ko-KR" altLang="en-US" dirty="0"/>
              <a:t>미니 프로젝트</a:t>
            </a:r>
          </a:p>
        </p:txBody>
      </p:sp>
    </p:spTree>
    <p:extLst>
      <p:ext uri="{BB962C8B-B14F-4D97-AF65-F5344CB8AC3E}">
        <p14:creationId xmlns:p14="http://schemas.microsoft.com/office/powerpoint/2010/main" val="9479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C1ED9-6138-45EC-9D8E-89628DA9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제안동기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80B65-683A-48B0-AE48-072B4C30FB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en-US" altLang="ko-KR" dirty="0" err="1"/>
              <a:t>reCaptcha</a:t>
            </a:r>
            <a:r>
              <a:rPr lang="en-US" altLang="ko-KR" dirty="0"/>
              <a:t> </a:t>
            </a:r>
            <a:r>
              <a:rPr lang="ko-KR" altLang="en-US" dirty="0"/>
              <a:t>처리가 귀찮음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사람이 해도 틀리는 경우가 많음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reCaptcha</a:t>
            </a:r>
            <a:r>
              <a:rPr lang="en-US" altLang="ko-KR" dirty="0"/>
              <a:t> </a:t>
            </a:r>
            <a:r>
              <a:rPr lang="ko-KR" altLang="en-US" dirty="0"/>
              <a:t>서비스가 사람을 확실히 구분할 수 있는지에 대한 의문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recaptchaì ëí ì´ë¯¸ì§ ê²ìê²°ê³¼">
            <a:extLst>
              <a:ext uri="{FF2B5EF4-FFF2-40B4-BE49-F238E27FC236}">
                <a16:creationId xmlns:a16="http://schemas.microsoft.com/office/drawing/2014/main" id="{B5082264-D1E7-480A-A3BA-8A3D5F12DD4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6" y="1825625"/>
            <a:ext cx="34277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6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46F71-C618-413F-B789-332A0014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유사 아이디어 및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56451-02E1-4EFF-A1C1-32D9746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219700" cy="4351338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RebreakCaptcha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400" dirty="0"/>
              <a:t>구글 </a:t>
            </a:r>
            <a:r>
              <a:rPr lang="en-US" altLang="ko-KR" sz="2400" dirty="0"/>
              <a:t>API</a:t>
            </a:r>
            <a:r>
              <a:rPr lang="ko-KR" altLang="en-US" sz="2400" dirty="0"/>
              <a:t>를 활용해 오디오 문제를 사운드 파일로 </a:t>
            </a:r>
            <a:r>
              <a:rPr lang="ko-KR" altLang="en-US" sz="2400" dirty="0" err="1"/>
              <a:t>캡쳐하는</a:t>
            </a:r>
            <a:r>
              <a:rPr lang="ko-KR" altLang="en-US" sz="2400" dirty="0"/>
              <a:t> 스크립트를 사용해 </a:t>
            </a:r>
            <a:r>
              <a:rPr lang="en-US" altLang="ko-KR" sz="2400" dirty="0" err="1"/>
              <a:t>reCaptcha</a:t>
            </a:r>
            <a:r>
              <a:rPr lang="en-US" altLang="ko-KR" sz="2400" dirty="0"/>
              <a:t> v2</a:t>
            </a:r>
            <a:r>
              <a:rPr lang="ko-KR" altLang="en-US" sz="2400" dirty="0"/>
              <a:t>를 우회</a:t>
            </a:r>
            <a:br>
              <a:rPr lang="ko-KR" altLang="en-US" dirty="0"/>
            </a:b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작동 순서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오디오 문제 </a:t>
            </a:r>
            <a:r>
              <a:rPr lang="en-US" altLang="ko-KR" sz="2000" dirty="0"/>
              <a:t>– </a:t>
            </a:r>
            <a:r>
              <a:rPr lang="ko-KR" altLang="en-US" sz="2000" dirty="0"/>
              <a:t>오디오 문제 유형을 얻는다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인식 </a:t>
            </a:r>
            <a:r>
              <a:rPr lang="en-US" altLang="ko-KR" sz="2000" dirty="0"/>
              <a:t>– </a:t>
            </a:r>
            <a:r>
              <a:rPr lang="ko-KR" altLang="en-US" sz="2000" dirty="0"/>
              <a:t>오디오 문제의 오디오를 변환해 구글의 음성 인식 </a:t>
            </a:r>
            <a:r>
              <a:rPr lang="en-US" altLang="ko-KR" sz="2000" dirty="0"/>
              <a:t>API</a:t>
            </a:r>
            <a:r>
              <a:rPr lang="ko-KR" altLang="en-US" sz="2000" dirty="0"/>
              <a:t>로 보낸다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확인 </a:t>
            </a:r>
            <a:r>
              <a:rPr lang="en-US" altLang="ko-KR" sz="2000" dirty="0"/>
              <a:t>– </a:t>
            </a:r>
            <a:r>
              <a:rPr lang="ko-KR" altLang="en-US" sz="2000" dirty="0"/>
              <a:t>음성 인식 결과를 입력해 </a:t>
            </a:r>
            <a:r>
              <a:rPr lang="en-US" altLang="ko-KR" sz="2000" dirty="0" err="1"/>
              <a:t>ReCaptcha</a:t>
            </a:r>
            <a:r>
              <a:rPr lang="ko-KR" altLang="en-US" sz="2000" dirty="0"/>
              <a:t>를 우회한다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EE16FF-F60C-40AA-B5B2-E739EA95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3500438"/>
            <a:ext cx="266700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618E87-F0AD-4411-A50E-6DC6963B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2211591"/>
            <a:ext cx="2667000" cy="5547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94CB96-AB1D-4355-8B36-CD80B9B773CD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7181850" y="2766380"/>
            <a:ext cx="0" cy="73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9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머신 러닝의 이미지 인식 기술을 활용해 </a:t>
            </a:r>
            <a:r>
              <a:rPr lang="en-US" altLang="ko-KR" sz="2400" dirty="0" err="1"/>
              <a:t>noCaptcha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reCaptcha</a:t>
            </a:r>
            <a:r>
              <a:rPr lang="en-US" altLang="ko-KR" sz="2400" dirty="0"/>
              <a:t>(2014)</a:t>
            </a:r>
            <a:r>
              <a:rPr lang="ko-KR" altLang="en-US" sz="2400" dirty="0"/>
              <a:t>가 제시하는 문제를 해결해 봇</a:t>
            </a:r>
            <a:r>
              <a:rPr lang="en-US" altLang="ko-KR" sz="2400" dirty="0"/>
              <a:t>/</a:t>
            </a:r>
            <a:r>
              <a:rPr lang="ko-KR" altLang="en-US" sz="2400" dirty="0"/>
              <a:t>인간 판별 프로그램을 우회하는 프로그램 제작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64" y="3396343"/>
            <a:ext cx="1349986" cy="1349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5795" y="59425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인증 성공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25301" y="3697900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미리 학습된 </a:t>
            </a:r>
            <a:r>
              <a:rPr lang="ko-KR" altLang="en-US" sz="1200" dirty="0" err="1"/>
              <a:t>데이터셋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11527" y="3091427"/>
            <a:ext cx="589277" cy="599890"/>
            <a:chOff x="5921986" y="2949179"/>
            <a:chExt cx="589277" cy="59989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86" y="2959792"/>
              <a:ext cx="589277" cy="58927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6624" y="2949179"/>
              <a:ext cx="195023" cy="195023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H="1">
            <a:off x="2980466" y="4157577"/>
            <a:ext cx="151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51" y="4473589"/>
            <a:ext cx="1373585" cy="1373585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2980466" y="5483420"/>
            <a:ext cx="4118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3" y="3411320"/>
            <a:ext cx="1918698" cy="277061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81975" y="3527114"/>
            <a:ext cx="1476490" cy="26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90024" y="4459587"/>
            <a:ext cx="1396771" cy="453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5" y="4546844"/>
            <a:ext cx="261190" cy="26119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9" y="4559939"/>
            <a:ext cx="261190" cy="26119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96" y="4565375"/>
            <a:ext cx="261190" cy="2611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64772" y="3182647"/>
            <a:ext cx="3129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문장 분석을 통해 찾아야하는 대상 알아냄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24172" y="3862794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이미지 인식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08721" y="4187652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사진 속에서 대상 찾아냄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08720" y="4427907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대상이 포함된 타일 선택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7538" y="5206421"/>
            <a:ext cx="24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 err="1"/>
              <a:t>노캡챠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리캡챠가</a:t>
            </a:r>
            <a:r>
              <a:rPr lang="ko-KR" altLang="en-US" sz="1200" dirty="0"/>
              <a:t> 인간으로 오인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26714" y="3986210"/>
            <a:ext cx="1850214" cy="1849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5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차별화 및 특장점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세션 우회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서비스 관리자가 우회됨 감지 가능</a:t>
            </a:r>
            <a:endParaRPr lang="en-US" altLang="ko-KR" dirty="0"/>
          </a:p>
          <a:p>
            <a:r>
              <a:rPr lang="ko-KR" altLang="en-US" dirty="0"/>
              <a:t>사람이 직접 세션을 우회하는 동작을 수행해야 함</a:t>
            </a:r>
            <a:endParaRPr lang="en-US" altLang="ko-KR" dirty="0"/>
          </a:p>
          <a:p>
            <a:r>
              <a:rPr lang="ko-KR" altLang="en-US" dirty="0"/>
              <a:t>봇이 아닌지 검사하는 시스템을 </a:t>
            </a:r>
            <a:r>
              <a:rPr lang="en-US" altLang="ko-KR" dirty="0"/>
              <a:t>‘</a:t>
            </a:r>
            <a:r>
              <a:rPr lang="ko-KR" altLang="en-US" dirty="0"/>
              <a:t>우회</a:t>
            </a:r>
            <a:r>
              <a:rPr lang="en-US" altLang="ko-KR" dirty="0"/>
              <a:t>’</a:t>
            </a:r>
            <a:r>
              <a:rPr lang="ko-KR" altLang="en-US" dirty="0"/>
              <a:t>함으로서 결국 실제로 </a:t>
            </a:r>
            <a:r>
              <a:rPr lang="ko-KR" altLang="en-US" dirty="0" err="1"/>
              <a:t>파훼하는</a:t>
            </a:r>
            <a:r>
              <a:rPr lang="ko-KR" altLang="en-US" dirty="0"/>
              <a:t> 것은 아님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활용 방식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실제 사람이 동작하는 것처럼 수행되어 분간 불가능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가 사람을 대신할 수 있음</a:t>
            </a:r>
            <a:endParaRPr lang="en-US" altLang="ko-KR" dirty="0"/>
          </a:p>
          <a:p>
            <a:r>
              <a:rPr lang="ko-KR" altLang="en-US" dirty="0"/>
              <a:t>봇이 아닌지 검사하는 시스템을 봇을 활용하여 통과함으로서 서비스 자체를 무력화하는 데에 목적을 둠</a:t>
            </a:r>
          </a:p>
        </p:txBody>
      </p:sp>
    </p:spTree>
    <p:extLst>
      <p:ext uri="{BB962C8B-B14F-4D97-AF65-F5344CB8AC3E}">
        <p14:creationId xmlns:p14="http://schemas.microsoft.com/office/powerpoint/2010/main" val="38259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53A1B-23CD-4D3E-B733-922DB576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활용방안 및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818CA-9ED5-45C6-8D69-C2CEB2EC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매크로를 잡기위한 </a:t>
            </a:r>
            <a:r>
              <a:rPr lang="en-US" altLang="ko-KR" dirty="0" err="1"/>
              <a:t>reCaptcha</a:t>
            </a:r>
            <a:r>
              <a:rPr lang="ko-KR" altLang="en-US" dirty="0"/>
              <a:t>가 인공지능으로 뚫릴 수 있음을 증명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새로운 인증서비스 및 보안 강화 필요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인공지능을 활용한 악의적 프로그램의 탄생 가능성을 시사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대책 마련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86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3B7D9-36AB-4413-A8BF-9C42BD21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92DD8-F23A-47EB-B764-B0FF9A3DD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활용한 텍스트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reCaptcha</a:t>
            </a:r>
            <a:r>
              <a:rPr lang="en-US" altLang="ko-KR" dirty="0"/>
              <a:t> </a:t>
            </a:r>
            <a:r>
              <a:rPr lang="ko-KR" altLang="en-US" dirty="0"/>
              <a:t>이미지들 대상으로 </a:t>
            </a:r>
            <a:r>
              <a:rPr lang="en-US" altLang="ko-KR" dirty="0"/>
              <a:t>pretrained </a:t>
            </a:r>
            <a:r>
              <a:rPr lang="ko-KR" altLang="en-US" dirty="0"/>
              <a:t>된 네트워크의 분류 성능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187561-D6BE-4F61-BA96-3833878E8C5E}"/>
              </a:ext>
            </a:extLst>
          </p:cNvPr>
          <p:cNvGrpSpPr/>
          <p:nvPr/>
        </p:nvGrpSpPr>
        <p:grpSpPr>
          <a:xfrm>
            <a:off x="790022" y="1825625"/>
            <a:ext cx="3283213" cy="4356309"/>
            <a:chOff x="790023" y="3411320"/>
            <a:chExt cx="1918698" cy="27706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53FF5F4-A06F-41A0-A423-3044F0B7F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23" y="3411320"/>
              <a:ext cx="1918698" cy="277061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78D405-363A-4AFE-ABC3-D39E33162B5D}"/>
                </a:ext>
              </a:extLst>
            </p:cNvPr>
            <p:cNvSpPr/>
            <p:nvPr/>
          </p:nvSpPr>
          <p:spPr>
            <a:xfrm>
              <a:off x="881975" y="3527114"/>
              <a:ext cx="1476490" cy="2698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28D32E-3DCD-44C7-946F-77BD10BC5A7B}"/>
                </a:ext>
              </a:extLst>
            </p:cNvPr>
            <p:cNvSpPr/>
            <p:nvPr/>
          </p:nvSpPr>
          <p:spPr>
            <a:xfrm>
              <a:off x="790024" y="4459587"/>
              <a:ext cx="1396771" cy="4538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0B1FAFC-CEE4-4425-B4F6-E8DFC9FE6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75" y="4546844"/>
              <a:ext cx="261190" cy="26119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62358C7-1089-4E1B-B705-5720A1CE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89" y="4559939"/>
              <a:ext cx="261190" cy="26119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2A7E44D-DC0F-445A-8648-2710E2482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096" y="4565375"/>
              <a:ext cx="261190" cy="26119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7B6CD3-130C-4D31-99E7-61F640776CEC}"/>
                </a:ext>
              </a:extLst>
            </p:cNvPr>
            <p:cNvSpPr/>
            <p:nvPr/>
          </p:nvSpPr>
          <p:spPr>
            <a:xfrm>
              <a:off x="826714" y="3986210"/>
              <a:ext cx="1850214" cy="18493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11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161</TotalTime>
  <Words>244</Words>
  <Application>Microsoft Office PowerPoint</Application>
  <PresentationFormat>화면 슬라이드 쇼(4:3)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R.U.Robot? IANAR (I am not a robot.)</vt:lpstr>
      <vt:lpstr>목차</vt:lpstr>
      <vt:lpstr>제안동기</vt:lpstr>
      <vt:lpstr>기존 유사 아이디어 및 기술</vt:lpstr>
      <vt:lpstr>제안하는 아이디어</vt:lpstr>
      <vt:lpstr>차별화 및 특장점</vt:lpstr>
      <vt:lpstr>추후 활용방안 및 기대효과</vt:lpstr>
      <vt:lpstr>미니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 제안</dc:title>
  <dc:creator>ajou</dc:creator>
  <cp:lastModifiedBy>형호 김</cp:lastModifiedBy>
  <cp:revision>22</cp:revision>
  <dcterms:created xsi:type="dcterms:W3CDTF">2019-03-21T04:24:10Z</dcterms:created>
  <dcterms:modified xsi:type="dcterms:W3CDTF">2019-03-22T08:26:20Z</dcterms:modified>
</cp:coreProperties>
</file>