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12"/>
  </p:notesMasterIdLst>
  <p:sldIdLst>
    <p:sldId id="257" r:id="rId3"/>
    <p:sldId id="260" r:id="rId4"/>
    <p:sldId id="271" r:id="rId5"/>
    <p:sldId id="258" r:id="rId6"/>
    <p:sldId id="264" r:id="rId7"/>
    <p:sldId id="266" r:id="rId8"/>
    <p:sldId id="270" r:id="rId9"/>
    <p:sldId id="268" r:id="rId10"/>
    <p:sldId id="269" r:id="rId1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3"/>
    </p:embeddedFont>
    <p:embeddedFont>
      <p:font typeface="맑은 고딕" panose="020B06040202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78630-43C7-4031-9FB8-54DFB1FF8E25}" v="107" dt="2019-04-02T09:44:21.435"/>
    <p1510:client id="{EFE9E21A-96F0-4DAC-B523-58353010D86F}" v="118" dt="2019-04-03T02:26:42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형호" userId="08c797f5-93b4-42f8-a34d-62bffb8d045f" providerId="ADAL" clId="{B5EFA12F-D59E-F446-B447-59E77AC26EA4}"/>
    <pc:docChg chg="modSld">
      <pc:chgData name="김형호" userId="08c797f5-93b4-42f8-a34d-62bffb8d045f" providerId="ADAL" clId="{B5EFA12F-D59E-F446-B447-59E77AC26EA4}" dt="2019-04-03T03:46:27.757" v="2"/>
      <pc:docMkLst>
        <pc:docMk/>
      </pc:docMkLst>
      <pc:sldChg chg="addSp delSp">
        <pc:chgData name="김형호" userId="08c797f5-93b4-42f8-a34d-62bffb8d045f" providerId="ADAL" clId="{B5EFA12F-D59E-F446-B447-59E77AC26EA4}" dt="2019-04-03T03:46:27.757" v="2"/>
        <pc:sldMkLst>
          <pc:docMk/>
          <pc:sldMk cId="1205931244" sldId="270"/>
        </pc:sldMkLst>
        <pc:inkChg chg="add del">
          <ac:chgData name="김형호" userId="08c797f5-93b4-42f8-a34d-62bffb8d045f" providerId="ADAL" clId="{B5EFA12F-D59E-F446-B447-59E77AC26EA4}" dt="2019-04-03T03:46:27.757" v="2"/>
          <ac:inkMkLst>
            <pc:docMk/>
            <pc:sldMk cId="1205931244" sldId="270"/>
            <ac:inkMk id="2" creationId="{D9F24AFB-2DC6-4344-A878-8B779843AE3A}"/>
          </ac:inkMkLst>
        </pc:inkChg>
      </pc:sldChg>
    </pc:docChg>
  </pc:docChgLst>
  <pc:docChgLst>
    <pc:chgData name="김형호" userId="08c797f5-93b4-42f8-a34d-62bffb8d045f" providerId="ADAL" clId="{33778630-43C7-4031-9FB8-54DFB1FF8E25}"/>
    <pc:docChg chg="undo custSel addSld delSld modSld">
      <pc:chgData name="김형호" userId="08c797f5-93b4-42f8-a34d-62bffb8d045f" providerId="ADAL" clId="{33778630-43C7-4031-9FB8-54DFB1FF8E25}" dt="2019-04-02T09:44:39.021" v="1333" actId="20577"/>
      <pc:docMkLst>
        <pc:docMk/>
      </pc:docMkLst>
      <pc:sldChg chg="modSp">
        <pc:chgData name="김형호" userId="08c797f5-93b4-42f8-a34d-62bffb8d045f" providerId="ADAL" clId="{33778630-43C7-4031-9FB8-54DFB1FF8E25}" dt="2019-04-02T01:53:12.582" v="1075" actId="1036"/>
        <pc:sldMkLst>
          <pc:docMk/>
          <pc:sldMk cId="228288368" sldId="257"/>
        </pc:sldMkLst>
        <pc:spChg chg="mod">
          <ac:chgData name="김형호" userId="08c797f5-93b4-42f8-a34d-62bffb8d045f" providerId="ADAL" clId="{33778630-43C7-4031-9FB8-54DFB1FF8E25}" dt="2019-04-02T01:53:09.281" v="1060" actId="1035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1:53:12.582" v="1075" actId="1036"/>
          <ac:spMkLst>
            <pc:docMk/>
            <pc:sldMk cId="228288368" sldId="257"/>
            <ac:spMk id="3" creationId="{00000000-0000-0000-0000-000000000000}"/>
          </ac:spMkLst>
        </pc:spChg>
      </pc:sldChg>
      <pc:sldChg chg="modSp">
        <pc:chgData name="김형호" userId="08c797f5-93b4-42f8-a34d-62bffb8d045f" providerId="ADAL" clId="{33778630-43C7-4031-9FB8-54DFB1FF8E25}" dt="2019-04-02T09:15:55.117" v="1091" actId="1037"/>
        <pc:sldMkLst>
          <pc:docMk/>
          <pc:sldMk cId="1489070648" sldId="258"/>
        </pc:sldMkLst>
        <pc:spChg chg="mod">
          <ac:chgData name="김형호" userId="08c797f5-93b4-42f8-a34d-62bffb8d045f" providerId="ADAL" clId="{33778630-43C7-4031-9FB8-54DFB1FF8E25}" dt="2019-04-02T09:15:55.117" v="1091" actId="1037"/>
          <ac:spMkLst>
            <pc:docMk/>
            <pc:sldMk cId="1489070648" sldId="258"/>
            <ac:spMk id="16" creationId="{540687E0-0D49-4BCE-862B-72574672C283}"/>
          </ac:spMkLst>
        </pc:spChg>
        <pc:picChg chg="mod">
          <ac:chgData name="김형호" userId="08c797f5-93b4-42f8-a34d-62bffb8d045f" providerId="ADAL" clId="{33778630-43C7-4031-9FB8-54DFB1FF8E25}" dt="2019-04-02T09:15:55.117" v="1091" actId="1037"/>
          <ac:picMkLst>
            <pc:docMk/>
            <pc:sldMk cId="1489070648" sldId="258"/>
            <ac:picMk id="14" creationId="{99301F9D-E5FF-4681-9595-006F31729A88}"/>
          </ac:picMkLst>
        </pc:picChg>
        <pc:picChg chg="mod">
          <ac:chgData name="김형호" userId="08c797f5-93b4-42f8-a34d-62bffb8d045f" providerId="ADAL" clId="{33778630-43C7-4031-9FB8-54DFB1FF8E25}" dt="2019-04-02T09:15:55.117" v="1091" actId="1037"/>
          <ac:picMkLst>
            <pc:docMk/>
            <pc:sldMk cId="1489070648" sldId="258"/>
            <ac:picMk id="15" creationId="{C800CAEB-0AEF-4F83-ADA3-3CCAA33A393A}"/>
          </ac:picMkLst>
        </pc:picChg>
      </pc:sldChg>
      <pc:sldChg chg="modSp">
        <pc:chgData name="김형호" userId="08c797f5-93b4-42f8-a34d-62bffb8d045f" providerId="ADAL" clId="{33778630-43C7-4031-9FB8-54DFB1FF8E25}" dt="2019-04-02T01:51:21.480" v="960" actId="20577"/>
        <pc:sldMkLst>
          <pc:docMk/>
          <pc:sldMk cId="1723337297" sldId="260"/>
        </pc:sldMkLst>
        <pc:spChg chg="mod">
          <ac:chgData name="김형호" userId="08c797f5-93b4-42f8-a34d-62bffb8d045f" providerId="ADAL" clId="{33778630-43C7-4031-9FB8-54DFB1FF8E25}" dt="2019-04-02T00:43:17.727" v="13" actId="6549"/>
          <ac:spMkLst>
            <pc:docMk/>
            <pc:sldMk cId="1723337297" sldId="260"/>
            <ac:spMk id="7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1:51:21.480" v="960" actId="20577"/>
          <ac:spMkLst>
            <pc:docMk/>
            <pc:sldMk cId="1723337297" sldId="260"/>
            <ac:spMk id="11" creationId="{00000000-0000-0000-0000-000000000000}"/>
          </ac:spMkLst>
        </pc:spChg>
      </pc:sldChg>
      <pc:sldChg chg="addSp delSp modSp">
        <pc:chgData name="김형호" userId="08c797f5-93b4-42f8-a34d-62bffb8d045f" providerId="ADAL" clId="{33778630-43C7-4031-9FB8-54DFB1FF8E25}" dt="2019-04-02T01:45:44.417" v="698" actId="20577"/>
        <pc:sldMkLst>
          <pc:docMk/>
          <pc:sldMk cId="2825203591" sldId="264"/>
        </pc:sldMkLst>
        <pc:graphicFrameChg chg="modGraphic">
          <ac:chgData name="김형호" userId="08c797f5-93b4-42f8-a34d-62bffb8d045f" providerId="ADAL" clId="{33778630-43C7-4031-9FB8-54DFB1FF8E25}" dt="2019-04-02T01:45:44.417" v="698" actId="20577"/>
          <ac:graphicFrameMkLst>
            <pc:docMk/>
            <pc:sldMk cId="2825203591" sldId="264"/>
            <ac:graphicFrameMk id="12" creationId="{24AEC389-DFB7-4D26-BB8E-2915FF24EEAB}"/>
          </ac:graphicFrameMkLst>
        </pc:graphicFrameChg>
        <pc:cxnChg chg="add mod">
          <ac:chgData name="김형호" userId="08c797f5-93b4-42f8-a34d-62bffb8d045f" providerId="ADAL" clId="{33778630-43C7-4031-9FB8-54DFB1FF8E25}" dt="2019-04-02T00:45:08.078" v="44" actId="1038"/>
          <ac:cxnSpMkLst>
            <pc:docMk/>
            <pc:sldMk cId="2825203591" sldId="264"/>
            <ac:cxnSpMk id="13" creationId="{8C2E3D6E-627A-4DF4-97B5-C7DFDCF19B72}"/>
          </ac:cxnSpMkLst>
        </pc:cxnChg>
        <pc:cxnChg chg="del">
          <ac:chgData name="김형호" userId="08c797f5-93b4-42f8-a34d-62bffb8d045f" providerId="ADAL" clId="{33778630-43C7-4031-9FB8-54DFB1FF8E25}" dt="2019-04-02T00:44:40.926" v="37" actId="478"/>
          <ac:cxnSpMkLst>
            <pc:docMk/>
            <pc:sldMk cId="2825203591" sldId="264"/>
            <ac:cxnSpMk id="14" creationId="{00000000-0000-0000-0000-000000000000}"/>
          </ac:cxnSpMkLst>
        </pc:cxnChg>
        <pc:cxnChg chg="del">
          <ac:chgData name="김형호" userId="08c797f5-93b4-42f8-a34d-62bffb8d045f" providerId="ADAL" clId="{33778630-43C7-4031-9FB8-54DFB1FF8E25}" dt="2019-04-02T00:44:48.868" v="39" actId="478"/>
          <ac:cxnSpMkLst>
            <pc:docMk/>
            <pc:sldMk cId="2825203591" sldId="264"/>
            <ac:cxnSpMk id="15" creationId="{00000000-0000-0000-0000-000000000000}"/>
          </ac:cxnSpMkLst>
        </pc:cxnChg>
        <pc:cxnChg chg="add mod">
          <ac:chgData name="김형호" userId="08c797f5-93b4-42f8-a34d-62bffb8d045f" providerId="ADAL" clId="{33778630-43C7-4031-9FB8-54DFB1FF8E25}" dt="2019-04-02T00:45:08.078" v="44" actId="1038"/>
          <ac:cxnSpMkLst>
            <pc:docMk/>
            <pc:sldMk cId="2825203591" sldId="264"/>
            <ac:cxnSpMk id="22" creationId="{F814678F-CF7A-4BD0-B929-92B75075FEF9}"/>
          </ac:cxnSpMkLst>
        </pc:cxnChg>
      </pc:sldChg>
      <pc:sldChg chg="addSp delSp modSp">
        <pc:chgData name="김형호" userId="08c797f5-93b4-42f8-a34d-62bffb8d045f" providerId="ADAL" clId="{33778630-43C7-4031-9FB8-54DFB1FF8E25}" dt="2019-04-02T01:39:54.152" v="536" actId="14100"/>
        <pc:sldMkLst>
          <pc:docMk/>
          <pc:sldMk cId="1531280797" sldId="266"/>
        </pc:sldMkLst>
        <pc:spChg chg="del">
          <ac:chgData name="김형호" userId="08c797f5-93b4-42f8-a34d-62bffb8d045f" providerId="ADAL" clId="{33778630-43C7-4031-9FB8-54DFB1FF8E25}" dt="2019-04-02T00:53:08.643" v="80" actId="478"/>
          <ac:spMkLst>
            <pc:docMk/>
            <pc:sldMk cId="1531280797" sldId="266"/>
            <ac:spMk id="11" creationId="{00000000-0000-0000-0000-000000000000}"/>
          </ac:spMkLst>
        </pc:spChg>
        <pc:spChg chg="add mod">
          <ac:chgData name="김형호" userId="08c797f5-93b4-42f8-a34d-62bffb8d045f" providerId="ADAL" clId="{33778630-43C7-4031-9FB8-54DFB1FF8E25}" dt="2019-04-02T01:39:54.152" v="536" actId="14100"/>
          <ac:spMkLst>
            <pc:docMk/>
            <pc:sldMk cId="1531280797" sldId="266"/>
            <ac:spMk id="12" creationId="{6A6553E0-6A28-447D-BECF-338739FB8E5F}"/>
          </ac:spMkLst>
        </pc:spChg>
        <pc:spChg chg="mod">
          <ac:chgData name="김형호" userId="08c797f5-93b4-42f8-a34d-62bffb8d045f" providerId="ADAL" clId="{33778630-43C7-4031-9FB8-54DFB1FF8E25}" dt="2019-04-02T00:47:04.633" v="79"/>
          <ac:spMkLst>
            <pc:docMk/>
            <pc:sldMk cId="1531280797" sldId="266"/>
            <ac:spMk id="19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0:44:04.452" v="32" actId="20577"/>
          <ac:spMkLst>
            <pc:docMk/>
            <pc:sldMk cId="1531280797" sldId="266"/>
            <ac:spMk id="20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0:53:27.201" v="121"/>
          <ac:spMkLst>
            <pc:docMk/>
            <pc:sldMk cId="1531280797" sldId="266"/>
            <ac:spMk id="21" creationId="{00000000-0000-0000-0000-000000000000}"/>
          </ac:spMkLst>
        </pc:spChg>
        <pc:cxnChg chg="mod">
          <ac:chgData name="김형호" userId="08c797f5-93b4-42f8-a34d-62bffb8d045f" providerId="ADAL" clId="{33778630-43C7-4031-9FB8-54DFB1FF8E25}" dt="2019-04-02T01:07:31.084" v="410" actId="1038"/>
          <ac:cxnSpMkLst>
            <pc:docMk/>
            <pc:sldMk cId="1531280797" sldId="266"/>
            <ac:cxnSpMk id="15" creationId="{00000000-0000-0000-0000-000000000000}"/>
          </ac:cxnSpMkLst>
        </pc:cxnChg>
        <pc:cxnChg chg="mod">
          <ac:chgData name="김형호" userId="08c797f5-93b4-42f8-a34d-62bffb8d045f" providerId="ADAL" clId="{33778630-43C7-4031-9FB8-54DFB1FF8E25}" dt="2019-04-02T01:07:27.397" v="404" actId="1076"/>
          <ac:cxnSpMkLst>
            <pc:docMk/>
            <pc:sldMk cId="1531280797" sldId="266"/>
            <ac:cxnSpMk id="16" creationId="{00000000-0000-0000-0000-000000000000}"/>
          </ac:cxnSpMkLst>
        </pc:cxnChg>
      </pc:sldChg>
      <pc:sldChg chg="addSp delSp modSp">
        <pc:chgData name="김형호" userId="08c797f5-93b4-42f8-a34d-62bffb8d045f" providerId="ADAL" clId="{33778630-43C7-4031-9FB8-54DFB1FF8E25}" dt="2019-04-02T01:50:34.250" v="952" actId="14100"/>
        <pc:sldMkLst>
          <pc:docMk/>
          <pc:sldMk cId="2511007924" sldId="268"/>
        </pc:sldMkLst>
        <pc:spChg chg="del">
          <ac:chgData name="김형호" userId="08c797f5-93b4-42f8-a34d-62bffb8d045f" providerId="ADAL" clId="{33778630-43C7-4031-9FB8-54DFB1FF8E25}" dt="2019-04-02T01:41:02.733" v="554" actId="478"/>
          <ac:spMkLst>
            <pc:docMk/>
            <pc:sldMk cId="2511007924" sldId="268"/>
            <ac:spMk id="11" creationId="{00000000-0000-0000-0000-000000000000}"/>
          </ac:spMkLst>
        </pc:spChg>
        <pc:spChg chg="add mod">
          <ac:chgData name="김형호" userId="08c797f5-93b4-42f8-a34d-62bffb8d045f" providerId="ADAL" clId="{33778630-43C7-4031-9FB8-54DFB1FF8E25}" dt="2019-04-02T01:50:28.543" v="951" actId="14100"/>
          <ac:spMkLst>
            <pc:docMk/>
            <pc:sldMk cId="2511007924" sldId="268"/>
            <ac:spMk id="12" creationId="{972DFEF2-68AE-4A99-BE71-9F8D752925D1}"/>
          </ac:spMkLst>
        </pc:spChg>
        <pc:spChg chg="add mod">
          <ac:chgData name="김형호" userId="08c797f5-93b4-42f8-a34d-62bffb8d045f" providerId="ADAL" clId="{33778630-43C7-4031-9FB8-54DFB1FF8E25}" dt="2019-04-02T01:50:34.250" v="952" actId="14100"/>
          <ac:spMkLst>
            <pc:docMk/>
            <pc:sldMk cId="2511007924" sldId="268"/>
            <ac:spMk id="13" creationId="{37518F87-97F2-49F6-B446-219778210C99}"/>
          </ac:spMkLst>
        </pc:spChg>
        <pc:spChg chg="mod">
          <ac:chgData name="김형호" userId="08c797f5-93b4-42f8-a34d-62bffb8d045f" providerId="ADAL" clId="{33778630-43C7-4031-9FB8-54DFB1FF8E25}" dt="2019-04-02T01:40:21.724" v="553"/>
          <ac:spMkLst>
            <pc:docMk/>
            <pc:sldMk cId="2511007924" sldId="268"/>
            <ac:spMk id="19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1:40:11.396" v="538" actId="20577"/>
          <ac:spMkLst>
            <pc:docMk/>
            <pc:sldMk cId="2511007924" sldId="268"/>
            <ac:spMk id="20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1:42:10.561" v="622" actId="14100"/>
          <ac:spMkLst>
            <pc:docMk/>
            <pc:sldMk cId="2511007924" sldId="268"/>
            <ac:spMk id="21" creationId="{00000000-0000-0000-0000-000000000000}"/>
          </ac:spMkLst>
        </pc:spChg>
      </pc:sldChg>
      <pc:sldChg chg="addSp delSp modSp add">
        <pc:chgData name="김형호" userId="08c797f5-93b4-42f8-a34d-62bffb8d045f" providerId="ADAL" clId="{33778630-43C7-4031-9FB8-54DFB1FF8E25}" dt="2019-04-02T01:52:31.039" v="1054" actId="1035"/>
        <pc:sldMkLst>
          <pc:docMk/>
          <pc:sldMk cId="2357171675" sldId="269"/>
        </pc:sldMkLst>
        <pc:spChg chg="del">
          <ac:chgData name="김형호" userId="08c797f5-93b4-42f8-a34d-62bffb8d045f" providerId="ADAL" clId="{33778630-43C7-4031-9FB8-54DFB1FF8E25}" dt="2019-04-02T01:51:36.758" v="970" actId="478"/>
          <ac:spMkLst>
            <pc:docMk/>
            <pc:sldMk cId="2357171675" sldId="269"/>
            <ac:spMk id="11" creationId="{00000000-0000-0000-0000-000000000000}"/>
          </ac:spMkLst>
        </pc:spChg>
        <pc:spChg chg="add mod">
          <ac:chgData name="김형호" userId="08c797f5-93b4-42f8-a34d-62bffb8d045f" providerId="ADAL" clId="{33778630-43C7-4031-9FB8-54DFB1FF8E25}" dt="2019-04-02T01:52:31.039" v="1054" actId="1035"/>
          <ac:spMkLst>
            <pc:docMk/>
            <pc:sldMk cId="2357171675" sldId="269"/>
            <ac:spMk id="12" creationId="{A96964C1-4A30-4973-9359-8CFBAC2FAFC3}"/>
          </ac:spMkLst>
        </pc:spChg>
        <pc:spChg chg="mod">
          <ac:chgData name="김형호" userId="08c797f5-93b4-42f8-a34d-62bffb8d045f" providerId="ADAL" clId="{33778630-43C7-4031-9FB8-54DFB1FF8E25}" dt="2019-04-02T01:51:17.111" v="958" actId="20577"/>
          <ac:spMkLst>
            <pc:docMk/>
            <pc:sldMk cId="2357171675" sldId="269"/>
            <ac:spMk id="19" creationId="{00000000-0000-0000-0000-000000000000}"/>
          </ac:spMkLst>
        </pc:spChg>
        <pc:spChg chg="mod">
          <ac:chgData name="김형호" userId="08c797f5-93b4-42f8-a34d-62bffb8d045f" providerId="ADAL" clId="{33778630-43C7-4031-9FB8-54DFB1FF8E25}" dt="2019-04-02T01:51:33.392" v="969" actId="20577"/>
          <ac:spMkLst>
            <pc:docMk/>
            <pc:sldMk cId="2357171675" sldId="269"/>
            <ac:spMk id="21" creationId="{00000000-0000-0000-0000-000000000000}"/>
          </ac:spMkLst>
        </pc:spChg>
      </pc:sldChg>
      <pc:sldChg chg="modSp add">
        <pc:chgData name="김형호" userId="08c797f5-93b4-42f8-a34d-62bffb8d045f" providerId="ADAL" clId="{33778630-43C7-4031-9FB8-54DFB1FF8E25}" dt="2019-04-02T09:44:39.021" v="1333" actId="20577"/>
        <pc:sldMkLst>
          <pc:docMk/>
          <pc:sldMk cId="1205931244" sldId="270"/>
        </pc:sldMkLst>
        <pc:spChg chg="mod">
          <ac:chgData name="김형호" userId="08c797f5-93b4-42f8-a34d-62bffb8d045f" providerId="ADAL" clId="{33778630-43C7-4031-9FB8-54DFB1FF8E25}" dt="2019-04-02T09:44:39.021" v="1333" actId="20577"/>
          <ac:spMkLst>
            <pc:docMk/>
            <pc:sldMk cId="1205931244" sldId="270"/>
            <ac:spMk id="12" creationId="{6A6553E0-6A28-447D-BECF-338739FB8E5F}"/>
          </ac:spMkLst>
        </pc:spChg>
        <pc:spChg chg="mod">
          <ac:chgData name="김형호" userId="08c797f5-93b4-42f8-a34d-62bffb8d045f" providerId="ADAL" clId="{33778630-43C7-4031-9FB8-54DFB1FF8E25}" dt="2019-04-02T09:24:49.976" v="1127" actId="14100"/>
          <ac:spMkLst>
            <pc:docMk/>
            <pc:sldMk cId="1205931244" sldId="270"/>
            <ac:spMk id="21" creationId="{00000000-0000-0000-0000-000000000000}"/>
          </ac:spMkLst>
        </pc:spChg>
      </pc:sldChg>
      <pc:sldChg chg="modSp add del">
        <pc:chgData name="김형호" userId="08c797f5-93b4-42f8-a34d-62bffb8d045f" providerId="ADAL" clId="{33778630-43C7-4031-9FB8-54DFB1FF8E25}" dt="2019-04-02T01:51:07.174" v="953" actId="2696"/>
        <pc:sldMkLst>
          <pc:docMk/>
          <pc:sldMk cId="2880167466" sldId="270"/>
        </pc:sldMkLst>
        <pc:spChg chg="mod">
          <ac:chgData name="김형호" userId="08c797f5-93b4-42f8-a34d-62bffb8d045f" providerId="ADAL" clId="{33778630-43C7-4031-9FB8-54DFB1FF8E25}" dt="2019-04-02T01:42:43.635" v="627"/>
          <ac:spMkLst>
            <pc:docMk/>
            <pc:sldMk cId="2880167466" sldId="270"/>
            <ac:spMk id="3" creationId="{B2EDA5E4-6F71-4EE2-A482-0C95E6F697F2}"/>
          </ac:spMkLst>
        </pc:spChg>
        <pc:spChg chg="mod">
          <ac:chgData name="김형호" userId="08c797f5-93b4-42f8-a34d-62bffb8d045f" providerId="ADAL" clId="{33778630-43C7-4031-9FB8-54DFB1FF8E25}" dt="2019-04-02T01:42:44.389" v="631"/>
          <ac:spMkLst>
            <pc:docMk/>
            <pc:sldMk cId="2880167466" sldId="270"/>
            <ac:spMk id="4" creationId="{F5D97675-389C-4ADB-812D-0EDE6060C70E}"/>
          </ac:spMkLst>
        </pc:spChg>
      </pc:sldChg>
      <pc:sldChg chg="modSp add del">
        <pc:chgData name="김형호" userId="08c797f5-93b4-42f8-a34d-62bffb8d045f" providerId="ADAL" clId="{33778630-43C7-4031-9FB8-54DFB1FF8E25}" dt="2019-04-02T01:52:32.849" v="1055" actId="2696"/>
        <pc:sldMkLst>
          <pc:docMk/>
          <pc:sldMk cId="3045102073" sldId="270"/>
        </pc:sldMkLst>
        <pc:spChg chg="mod">
          <ac:chgData name="김형호" userId="08c797f5-93b4-42f8-a34d-62bffb8d045f" providerId="ADAL" clId="{33778630-43C7-4031-9FB8-54DFB1FF8E25}" dt="2019-04-02T01:51:49.089" v="989" actId="2711"/>
          <ac:spMkLst>
            <pc:docMk/>
            <pc:sldMk cId="3045102073" sldId="270"/>
            <ac:spMk id="2" creationId="{218C3458-F80E-4C78-8518-421ACAF3F3B0}"/>
          </ac:spMkLst>
        </pc:spChg>
      </pc:sldChg>
      <pc:sldChg chg="add del">
        <pc:chgData name="김형호" userId="08c797f5-93b4-42f8-a34d-62bffb8d045f" providerId="ADAL" clId="{33778630-43C7-4031-9FB8-54DFB1FF8E25}" dt="2019-04-02T01:08:02.673" v="413"/>
        <pc:sldMkLst>
          <pc:docMk/>
          <pc:sldMk cId="3177089750" sldId="270"/>
        </pc:sldMkLst>
      </pc:sldChg>
    </pc:docChg>
  </pc:docChgLst>
  <pc:docChgLst>
    <pc:chgData name=" " userId="08c797f5-93b4-42f8-a34d-62bffb8d045f" providerId="ADAL" clId="{EFE9E21A-96F0-4DAC-B523-58353010D86F}"/>
    <pc:docChg chg="undo custSel addSld delSld modSld">
      <pc:chgData name=" " userId="08c797f5-93b4-42f8-a34d-62bffb8d045f" providerId="ADAL" clId="{EFE9E21A-96F0-4DAC-B523-58353010D86F}" dt="2019-04-03T02:31:06.875" v="1506" actId="1038"/>
      <pc:docMkLst>
        <pc:docMk/>
      </pc:docMkLst>
      <pc:sldChg chg="addSp modSp">
        <pc:chgData name=" " userId="08c797f5-93b4-42f8-a34d-62bffb8d045f" providerId="ADAL" clId="{EFE9E21A-96F0-4DAC-B523-58353010D86F}" dt="2019-04-03T02:02:43.022" v="461"/>
        <pc:sldMkLst>
          <pc:docMk/>
          <pc:sldMk cId="1531280797" sldId="266"/>
        </pc:sldMkLst>
        <pc:spChg chg="mod">
          <ac:chgData name=" " userId="08c797f5-93b4-42f8-a34d-62bffb8d045f" providerId="ADAL" clId="{EFE9E21A-96F0-4DAC-B523-58353010D86F}" dt="2019-04-03T02:02:43.022" v="461"/>
          <ac:spMkLst>
            <pc:docMk/>
            <pc:sldMk cId="1531280797" sldId="266"/>
            <ac:spMk id="12" creationId="{6A6553E0-6A28-447D-BECF-338739FB8E5F}"/>
          </ac:spMkLst>
        </pc:spChg>
        <pc:picChg chg="add mod">
          <ac:chgData name=" " userId="08c797f5-93b4-42f8-a34d-62bffb8d045f" providerId="ADAL" clId="{EFE9E21A-96F0-4DAC-B523-58353010D86F}" dt="2019-04-03T01:48:59.318" v="358" actId="1076"/>
          <ac:picMkLst>
            <pc:docMk/>
            <pc:sldMk cId="1531280797" sldId="266"/>
            <ac:picMk id="2" creationId="{81F1101B-DFD9-4B54-A855-2E8634AE0266}"/>
          </ac:picMkLst>
        </pc:picChg>
      </pc:sldChg>
      <pc:sldChg chg="addSp delSp modSp">
        <pc:chgData name=" " userId="08c797f5-93b4-42f8-a34d-62bffb8d045f" providerId="ADAL" clId="{EFE9E21A-96F0-4DAC-B523-58353010D86F}" dt="2019-04-03T02:31:06.875" v="1506" actId="1038"/>
        <pc:sldMkLst>
          <pc:docMk/>
          <pc:sldMk cId="2511007924" sldId="268"/>
        </pc:sldMkLst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" creationId="{0BE89FAA-F8BF-4B53-A86F-A08CC236E9DD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3" creationId="{2D857746-368C-4E8C-B574-6ACDB4EC0683}"/>
          </ac:spMkLst>
        </pc:spChg>
        <pc:spChg chg="mod">
          <ac:chgData name=" " userId="08c797f5-93b4-42f8-a34d-62bffb8d045f" providerId="ADAL" clId="{EFE9E21A-96F0-4DAC-B523-58353010D86F}" dt="2019-04-03T02:14:07.506" v="960" actId="403"/>
          <ac:spMkLst>
            <pc:docMk/>
            <pc:sldMk cId="2511007924" sldId="268"/>
            <ac:spMk id="12" creationId="{972DFEF2-68AE-4A99-BE71-9F8D752925D1}"/>
          </ac:spMkLst>
        </pc:spChg>
        <pc:spChg chg="del mod">
          <ac:chgData name=" " userId="08c797f5-93b4-42f8-a34d-62bffb8d045f" providerId="ADAL" clId="{EFE9E21A-96F0-4DAC-B523-58353010D86F}" dt="2019-04-03T02:15:33.347" v="962" actId="478"/>
          <ac:spMkLst>
            <pc:docMk/>
            <pc:sldMk cId="2511007924" sldId="268"/>
            <ac:spMk id="13" creationId="{37518F87-97F2-49F6-B446-219778210C99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2" creationId="{0EE7B287-ADD4-4E0C-91F5-26A06F75BEC5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3" creationId="{EE6B4D94-8066-4AC6-9297-BACAF9161D19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4" creationId="{E43E14D4-9AFD-4E65-BAAC-3FA1D764AEFD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5" creationId="{E6E33F6B-6D28-4391-BDE3-56C3EC11C08E}"/>
          </ac:spMkLst>
        </pc:spChg>
        <pc:spChg chg="add mod">
          <ac:chgData name=" " userId="08c797f5-93b4-42f8-a34d-62bffb8d045f" providerId="ADAL" clId="{EFE9E21A-96F0-4DAC-B523-58353010D86F}" dt="2019-04-03T02:27:26.250" v="1388" actId="1036"/>
          <ac:spMkLst>
            <pc:docMk/>
            <pc:sldMk cId="2511007924" sldId="268"/>
            <ac:spMk id="26" creationId="{C488A223-FC83-4E0B-8DA8-9BF8F73CE6A8}"/>
          </ac:spMkLst>
        </pc:sp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5" creationId="{9971D9BB-3865-4878-9F9E-05A010B61567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8" creationId="{B97C9D4F-77CB-4059-AB0A-7514898E3CB0}"/>
          </ac:cxnSpMkLst>
        </pc:cxnChg>
        <pc:cxnChg chg="mod">
          <ac:chgData name=" " userId="08c797f5-93b4-42f8-a34d-62bffb8d045f" providerId="ADAL" clId="{EFE9E21A-96F0-4DAC-B523-58353010D86F}" dt="2019-04-03T02:31:06.875" v="1506" actId="1038"/>
          <ac:cxnSpMkLst>
            <pc:docMk/>
            <pc:sldMk cId="2511007924" sldId="268"/>
            <ac:cxnSpMk id="16" creationId="{00000000-0000-0000-0000-000000000000}"/>
          </ac:cxnSpMkLst>
        </pc:cxnChg>
        <pc:cxnChg chg="mod">
          <ac:chgData name=" " userId="08c797f5-93b4-42f8-a34d-62bffb8d045f" providerId="ADAL" clId="{EFE9E21A-96F0-4DAC-B523-58353010D86F}" dt="2019-04-03T02:30:29.271" v="1502" actId="1037"/>
          <ac:cxnSpMkLst>
            <pc:docMk/>
            <pc:sldMk cId="2511007924" sldId="268"/>
            <ac:cxnSpMk id="17" creationId="{00000000-0000-0000-0000-000000000000}"/>
          </ac:cxnSpMkLst>
        </pc:cxnChg>
        <pc:cxnChg chg="add del mod">
          <ac:chgData name=" " userId="08c797f5-93b4-42f8-a34d-62bffb8d045f" providerId="ADAL" clId="{EFE9E21A-96F0-4DAC-B523-58353010D86F}" dt="2019-04-03T02:24:19.558" v="1351" actId="478"/>
          <ac:cxnSpMkLst>
            <pc:docMk/>
            <pc:sldMk cId="2511007924" sldId="268"/>
            <ac:cxnSpMk id="27" creationId="{BAAD6379-570B-47F5-A90D-CD9D343C7C92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28" creationId="{B8DA4A6F-03B2-4997-808F-491F87CD6F2F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29" creationId="{D033C86C-1BB6-43AA-AC0A-D2A4CCB903C1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30" creationId="{0FD8EE9F-7440-4C39-A630-A77B21CAB64F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33" creationId="{94D860CB-5289-4DC9-A94F-EB9AB87B0BE6}"/>
          </ac:cxnSpMkLst>
        </pc:cxnChg>
        <pc:cxnChg chg="add mod">
          <ac:chgData name=" " userId="08c797f5-93b4-42f8-a34d-62bffb8d045f" providerId="ADAL" clId="{EFE9E21A-96F0-4DAC-B523-58353010D86F}" dt="2019-04-03T02:27:26.250" v="1388" actId="1036"/>
          <ac:cxnSpMkLst>
            <pc:docMk/>
            <pc:sldMk cId="2511007924" sldId="268"/>
            <ac:cxnSpMk id="35" creationId="{F2A49888-4A92-4FC9-AFA6-6728E6FC207D}"/>
          </ac:cxnSpMkLst>
        </pc:cxnChg>
      </pc:sldChg>
      <pc:sldChg chg="addSp delSp modSp">
        <pc:chgData name=" " userId="08c797f5-93b4-42f8-a34d-62bffb8d045f" providerId="ADAL" clId="{EFE9E21A-96F0-4DAC-B523-58353010D86F}" dt="2019-04-03T02:04:50.542" v="701"/>
        <pc:sldMkLst>
          <pc:docMk/>
          <pc:sldMk cId="1205931244" sldId="270"/>
        </pc:sldMkLst>
        <pc:spChg chg="mod">
          <ac:chgData name=" " userId="08c797f5-93b4-42f8-a34d-62bffb8d045f" providerId="ADAL" clId="{EFE9E21A-96F0-4DAC-B523-58353010D86F}" dt="2019-04-03T02:04:50.542" v="701"/>
          <ac:spMkLst>
            <pc:docMk/>
            <pc:sldMk cId="1205931244" sldId="270"/>
            <ac:spMk id="12" creationId="{6A6553E0-6A28-447D-BECF-338739FB8E5F}"/>
          </ac:spMkLst>
        </pc:spChg>
        <pc:picChg chg="add del mod">
          <ac:chgData name=" " userId="08c797f5-93b4-42f8-a34d-62bffb8d045f" providerId="ADAL" clId="{EFE9E21A-96F0-4DAC-B523-58353010D86F}" dt="2019-04-03T01:58:14.614" v="367" actId="478"/>
          <ac:picMkLst>
            <pc:docMk/>
            <pc:sldMk cId="1205931244" sldId="270"/>
            <ac:picMk id="2" creationId="{63734832-F6F3-4D35-BB77-A1554A6061E6}"/>
          </ac:picMkLst>
        </pc:picChg>
        <pc:picChg chg="add mod">
          <ac:chgData name=" " userId="08c797f5-93b4-42f8-a34d-62bffb8d045f" providerId="ADAL" clId="{EFE9E21A-96F0-4DAC-B523-58353010D86F}" dt="2019-04-03T01:59:24.671" v="369" actId="1076"/>
          <ac:picMkLst>
            <pc:docMk/>
            <pc:sldMk cId="1205931244" sldId="270"/>
            <ac:picMk id="4" creationId="{DF52B595-54FA-447D-8F41-2B6BBB8CD7B9}"/>
          </ac:picMkLst>
        </pc:picChg>
        <pc:picChg chg="add mod">
          <ac:chgData name=" " userId="08c797f5-93b4-42f8-a34d-62bffb8d045f" providerId="ADAL" clId="{EFE9E21A-96F0-4DAC-B523-58353010D86F}" dt="2019-04-03T02:00:03.046" v="371" actId="1076"/>
          <ac:picMkLst>
            <pc:docMk/>
            <pc:sldMk cId="1205931244" sldId="270"/>
            <ac:picMk id="5" creationId="{46BC7051-AFF3-4BF8-AA80-3F4604B76C6C}"/>
          </ac:picMkLst>
        </pc:picChg>
        <pc:picChg chg="add mod">
          <ac:chgData name=" " userId="08c797f5-93b4-42f8-a34d-62bffb8d045f" providerId="ADAL" clId="{EFE9E21A-96F0-4DAC-B523-58353010D86F}" dt="2019-04-03T02:01:03.182" v="373" actId="1076"/>
          <ac:picMkLst>
            <pc:docMk/>
            <pc:sldMk cId="1205931244" sldId="270"/>
            <ac:picMk id="7" creationId="{15DD8DE4-BCD4-413A-B637-76584A656D46}"/>
          </ac:picMkLst>
        </pc:picChg>
        <pc:picChg chg="add mod">
          <ac:chgData name=" " userId="08c797f5-93b4-42f8-a34d-62bffb8d045f" providerId="ADAL" clId="{EFE9E21A-96F0-4DAC-B523-58353010D86F}" dt="2019-04-03T02:02:52.361" v="463" actId="1076"/>
          <ac:picMkLst>
            <pc:docMk/>
            <pc:sldMk cId="1205931244" sldId="270"/>
            <ac:picMk id="8" creationId="{BC047F13-6F12-42D6-A2A1-7AE05D0DFDDF}"/>
          </ac:picMkLst>
        </pc:picChg>
      </pc:sldChg>
      <pc:sldChg chg="addSp delSp modSp add">
        <pc:chgData name=" " userId="08c797f5-93b4-42f8-a34d-62bffb8d045f" providerId="ADAL" clId="{EFE9E21A-96F0-4DAC-B523-58353010D86F}" dt="2019-04-03T02:30:04.343" v="1461" actId="1035"/>
        <pc:sldMkLst>
          <pc:docMk/>
          <pc:sldMk cId="2357150080" sldId="271"/>
        </pc:sldMkLst>
        <pc:spChg chg="mod">
          <ac:chgData name=" " userId="08c797f5-93b4-42f8-a34d-62bffb8d045f" providerId="ADAL" clId="{EFE9E21A-96F0-4DAC-B523-58353010D86F}" dt="2019-04-03T01:41:13.575" v="8"/>
          <ac:spMkLst>
            <pc:docMk/>
            <pc:sldMk cId="2357150080" sldId="271"/>
            <ac:spMk id="5" creationId="{00000000-0000-0000-0000-000000000000}"/>
          </ac:spMkLst>
        </pc:spChg>
        <pc:spChg chg="mod">
          <ac:chgData name=" " userId="08c797f5-93b4-42f8-a34d-62bffb8d045f" providerId="ADAL" clId="{EFE9E21A-96F0-4DAC-B523-58353010D86F}" dt="2019-04-03T01:41:07.402" v="2" actId="20577"/>
          <ac:spMkLst>
            <pc:docMk/>
            <pc:sldMk cId="2357150080" sldId="271"/>
            <ac:spMk id="12" creationId="{00000000-0000-0000-0000-000000000000}"/>
          </ac:spMkLst>
        </pc:spChg>
        <pc:spChg chg="mod">
          <ac:chgData name=" " userId="08c797f5-93b4-42f8-a34d-62bffb8d045f" providerId="ADAL" clId="{EFE9E21A-96F0-4DAC-B523-58353010D86F}" dt="2019-04-03T01:43:44.927" v="179" actId="14100"/>
          <ac:spMkLst>
            <pc:docMk/>
            <pc:sldMk cId="2357150080" sldId="271"/>
            <ac:spMk id="13" creationId="{00000000-0000-0000-0000-000000000000}"/>
          </ac:spMkLst>
        </pc:spChg>
        <pc:spChg chg="mod">
          <ac:chgData name=" " userId="08c797f5-93b4-42f8-a34d-62bffb8d045f" providerId="ADAL" clId="{EFE9E21A-96F0-4DAC-B523-58353010D86F}" dt="2019-04-03T02:30:04.343" v="1461" actId="1035"/>
          <ac:spMkLst>
            <pc:docMk/>
            <pc:sldMk cId="2357150080" sldId="271"/>
            <ac:spMk id="16" creationId="{540687E0-0D49-4BCE-862B-72574672C283}"/>
          </ac:spMkLst>
        </pc:spChg>
        <pc:spChg chg="add mod">
          <ac:chgData name=" " userId="08c797f5-93b4-42f8-a34d-62bffb8d045f" providerId="ADAL" clId="{EFE9E21A-96F0-4DAC-B523-58353010D86F}" dt="2019-04-03T02:29:55.113" v="1425" actId="1038"/>
          <ac:spMkLst>
            <pc:docMk/>
            <pc:sldMk cId="2357150080" sldId="271"/>
            <ac:spMk id="18" creationId="{7CD136B3-F648-4B16-A57D-FDF4789ECECE}"/>
          </ac:spMkLst>
        </pc:spChg>
        <pc:picChg chg="del">
          <ac:chgData name=" " userId="08c797f5-93b4-42f8-a34d-62bffb8d045f" providerId="ADAL" clId="{EFE9E21A-96F0-4DAC-B523-58353010D86F}" dt="2019-04-03T01:41:15.138" v="9" actId="478"/>
          <ac:picMkLst>
            <pc:docMk/>
            <pc:sldMk cId="2357150080" sldId="271"/>
            <ac:picMk id="14" creationId="{99301F9D-E5FF-4681-9595-006F31729A88}"/>
          </ac:picMkLst>
        </pc:picChg>
        <pc:picChg chg="del">
          <ac:chgData name=" " userId="08c797f5-93b4-42f8-a34d-62bffb8d045f" providerId="ADAL" clId="{EFE9E21A-96F0-4DAC-B523-58353010D86F}" dt="2019-04-03T01:41:16.482" v="10" actId="478"/>
          <ac:picMkLst>
            <pc:docMk/>
            <pc:sldMk cId="2357150080" sldId="271"/>
            <ac:picMk id="15" creationId="{C800CAEB-0AEF-4F83-ADA3-3CCAA33A393A}"/>
          </ac:picMkLst>
        </pc:picChg>
        <pc:picChg chg="add mod">
          <ac:chgData name=" " userId="08c797f5-93b4-42f8-a34d-62bffb8d045f" providerId="ADAL" clId="{EFE9E21A-96F0-4DAC-B523-58353010D86F}" dt="2019-04-03T02:29:55.113" v="1425" actId="1038"/>
          <ac:picMkLst>
            <pc:docMk/>
            <pc:sldMk cId="2357150080" sldId="271"/>
            <ac:picMk id="17" creationId="{5DEAEC51-ABCD-45A4-B245-9397878A60F7}"/>
          </ac:picMkLst>
        </pc:picChg>
        <pc:cxnChg chg="mod">
          <ac:chgData name=" " userId="08c797f5-93b4-42f8-a34d-62bffb8d045f" providerId="ADAL" clId="{EFE9E21A-96F0-4DAC-B523-58353010D86F}" dt="2019-04-03T02:29:26.149" v="1397" actId="14100"/>
          <ac:cxnSpMkLst>
            <pc:docMk/>
            <pc:sldMk cId="2357150080" sldId="271"/>
            <ac:cxnSpMk id="7" creationId="{00000000-0000-0000-0000-000000000000}"/>
          </ac:cxnSpMkLst>
        </pc:cxnChg>
        <pc:cxnChg chg="mod">
          <ac:chgData name=" " userId="08c797f5-93b4-42f8-a34d-62bffb8d045f" providerId="ADAL" clId="{EFE9E21A-96F0-4DAC-B523-58353010D86F}" dt="2019-04-03T02:29:26.149" v="1397" actId="14100"/>
          <ac:cxnSpMkLst>
            <pc:docMk/>
            <pc:sldMk cId="2357150080" sldId="271"/>
            <ac:cxnSpMk id="8" creationId="{00000000-0000-0000-0000-000000000000}"/>
          </ac:cxnSpMkLst>
        </pc:cxnChg>
      </pc:sldChg>
      <pc:sldChg chg="add del">
        <pc:chgData name=" " userId="08c797f5-93b4-42f8-a34d-62bffb8d045f" providerId="ADAL" clId="{EFE9E21A-96F0-4DAC-B523-58353010D86F}" dt="2019-04-03T02:27:07.061" v="1374" actId="2696"/>
        <pc:sldMkLst>
          <pc:docMk/>
          <pc:sldMk cId="366549486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9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3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7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4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-135000" y="135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8199000" y="5913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40D0897-CF2E-4DFD-A115-50E930B691A3}"/>
              </a:ext>
            </a:extLst>
          </p:cNvPr>
          <p:cNvSpPr/>
          <p:nvPr userDrawn="1"/>
        </p:nvSpPr>
        <p:spPr>
          <a:xfrm rot="5400000">
            <a:off x="-135000" y="135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BF137E8-4E3D-42D5-92EB-8EA41A71B938}"/>
              </a:ext>
            </a:extLst>
          </p:cNvPr>
          <p:cNvSpPr/>
          <p:nvPr userDrawn="1"/>
        </p:nvSpPr>
        <p:spPr>
          <a:xfrm rot="16200000">
            <a:off x="8199000" y="5913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4876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ebnautes.tistory.com/124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sseract-ocr/tesseract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749" y="2676229"/>
            <a:ext cx="436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225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미니 프로젝트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43558" y="3675808"/>
            <a:ext cx="2863685" cy="138161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201620624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김형호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201420673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이상민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201620642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송연주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2016206??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조영준</a:t>
            </a:r>
            <a:endParaRPr lang="ko-KR" altLang="en-US" sz="13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7" y="2730733"/>
            <a:ext cx="1451038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8625" b="1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096" y="4249025"/>
            <a:ext cx="1651180" cy="352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 인식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6367" y="2730733"/>
            <a:ext cx="1451038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8625" b="1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6296" y="4267856"/>
            <a:ext cx="1651180" cy="352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인식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8567" y="2730733"/>
            <a:ext cx="1451038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625" b="1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8496" y="4267856"/>
            <a:ext cx="1651180" cy="352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방향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0767" y="2730733"/>
            <a:ext cx="1451038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8625" b="1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60696" y="4249024"/>
            <a:ext cx="1651180" cy="352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1500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7959" y="1328170"/>
            <a:ext cx="14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2400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760961" y="17896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314" y="1185295"/>
            <a:ext cx="77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787" y="1231460"/>
            <a:ext cx="3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464520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464" y="1612447"/>
            <a:ext cx="1574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spc="-113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자동입력 방지문자</a:t>
            </a:r>
            <a:endParaRPr lang="ko-KR" altLang="en-US" sz="1350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40687E0-0D49-4BCE-862B-72574672C283}"/>
              </a:ext>
            </a:extLst>
          </p:cNvPr>
          <p:cNvSpPr txBox="1">
            <a:spLocks/>
          </p:cNvSpPr>
          <p:nvPr/>
        </p:nvSpPr>
        <p:spPr>
          <a:xfrm>
            <a:off x="534109" y="2170682"/>
            <a:ext cx="3908000" cy="41791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입력 방지문자 자동입력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음성을 인식하여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EAEC51-ABCD-45A4-B245-9397878A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85" y="1349001"/>
            <a:ext cx="3384808" cy="5262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136B3-F648-4B16-A57D-FDF4789ECECE}"/>
              </a:ext>
            </a:extLst>
          </p:cNvPr>
          <p:cNvSpPr/>
          <p:nvPr/>
        </p:nvSpPr>
        <p:spPr>
          <a:xfrm>
            <a:off x="4916365" y="3429000"/>
            <a:ext cx="3027171" cy="1148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7978" y="1185295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 인식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787" y="1231460"/>
            <a:ext cx="3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464520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465" y="1612447"/>
            <a:ext cx="501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301F9D-E5FF-4681-9595-006F31729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7" t="14479" r="43495" b="41565"/>
          <a:stretch/>
        </p:blipFill>
        <p:spPr>
          <a:xfrm>
            <a:off x="5176490" y="1326082"/>
            <a:ext cx="3620749" cy="25796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00CAEB-0AEF-4F83-ADA3-3CCAA33A3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62"/>
          <a:stretch/>
        </p:blipFill>
        <p:spPr>
          <a:xfrm>
            <a:off x="5171940" y="4261607"/>
            <a:ext cx="3625299" cy="2403445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40687E0-0D49-4BCE-862B-72574672C283}"/>
              </a:ext>
            </a:extLst>
          </p:cNvPr>
          <p:cNvSpPr txBox="1">
            <a:spLocks/>
          </p:cNvSpPr>
          <p:nvPr/>
        </p:nvSpPr>
        <p:spPr>
          <a:xfrm>
            <a:off x="232754" y="2162883"/>
            <a:ext cx="5108895" cy="41791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네이버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음성인식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인식 정확도 조사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https://webnautes.tistory.com/1247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captcha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추출한 보안문자 음성파일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(.wav)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서버로 전송하여 대응되는 텍스트를 출력함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구글은 진동수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(Hz)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인식언어 설정 가능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네이버는 인식언어만 설정 가능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8464520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977" y="1185295"/>
            <a:ext cx="144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787" y="1231460"/>
            <a:ext cx="3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931" y="1600712"/>
            <a:ext cx="3284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음성 파일</a:t>
            </a:r>
            <a:r>
              <a:rPr lang="en-US" altLang="ko-KR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150 </a:t>
            </a:r>
            <a:r>
              <a:rPr lang="ko-KR" altLang="en-US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음성 인식 테스트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24AEC389-DFB7-4D26-BB8E-2915FF24E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349854"/>
              </p:ext>
            </p:extLst>
          </p:nvPr>
        </p:nvGraphicFramePr>
        <p:xfrm>
          <a:off x="645112" y="2060776"/>
          <a:ext cx="7768732" cy="138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424">
                  <a:extLst>
                    <a:ext uri="{9D8B030D-6E8A-4147-A177-3AD203B41FA5}">
                      <a16:colId xmlns:a16="http://schemas.microsoft.com/office/drawing/2014/main" val="3212035582"/>
                    </a:ext>
                  </a:extLst>
                </a:gridCol>
                <a:gridCol w="1383073">
                  <a:extLst>
                    <a:ext uri="{9D8B030D-6E8A-4147-A177-3AD203B41FA5}">
                      <a16:colId xmlns:a16="http://schemas.microsoft.com/office/drawing/2014/main" val="1624854256"/>
                    </a:ext>
                  </a:extLst>
                </a:gridCol>
                <a:gridCol w="1383073">
                  <a:extLst>
                    <a:ext uri="{9D8B030D-6E8A-4147-A177-3AD203B41FA5}">
                      <a16:colId xmlns:a16="http://schemas.microsoft.com/office/drawing/2014/main" val="2712793599"/>
                    </a:ext>
                  </a:extLst>
                </a:gridCol>
                <a:gridCol w="1803581">
                  <a:extLst>
                    <a:ext uri="{9D8B030D-6E8A-4147-A177-3AD203B41FA5}">
                      <a16:colId xmlns:a16="http://schemas.microsoft.com/office/drawing/2014/main" val="2554419538"/>
                    </a:ext>
                  </a:extLst>
                </a:gridCol>
                <a:gridCol w="1803581">
                  <a:extLst>
                    <a:ext uri="{9D8B030D-6E8A-4147-A177-3AD203B41FA5}">
                      <a16:colId xmlns:a16="http://schemas.microsoft.com/office/drawing/2014/main" val="1774600155"/>
                    </a:ext>
                  </a:extLst>
                </a:gridCol>
              </a:tblGrid>
              <a:tr h="4134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하나의 문자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정확히 일치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하나의 문자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필터링 일치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음성파일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글자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정확히 일치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음성파일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글자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필터링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1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 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 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679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FD9B5F-9288-47A3-866B-9AF575FEFBA4}"/>
              </a:ext>
            </a:extLst>
          </p:cNvPr>
          <p:cNvSpPr txBox="1"/>
          <p:nvPr/>
        </p:nvSpPr>
        <p:spPr>
          <a:xfrm>
            <a:off x="645112" y="3926048"/>
            <a:ext cx="765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특히나 음성 문자의 마지막 알파벳 인식률이 떨어짐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 -&gt; why, O -&gt; oh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문자를 단어로 인식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정확히 일치하지는 않지만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별로 틀린 값이 정해져 있기 때문에 하드 코딩을 통한 필터링으로 정확도 향상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2E3D6E-627A-4DF4-97B5-C7DFDCF19B72}"/>
              </a:ext>
            </a:extLst>
          </p:cNvPr>
          <p:cNvCxnSpPr/>
          <p:nvPr/>
        </p:nvCxnSpPr>
        <p:spPr>
          <a:xfrm>
            <a:off x="7824062" y="96763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14678F-CF7A-4BD0-B929-92B75075FEF9}"/>
              </a:ext>
            </a:extLst>
          </p:cNvPr>
          <p:cNvCxnSpPr/>
          <p:nvPr/>
        </p:nvCxnSpPr>
        <p:spPr>
          <a:xfrm>
            <a:off x="8143844" y="962094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63722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978" y="1185295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787" y="1231460"/>
            <a:ext cx="3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8464" y="1612447"/>
            <a:ext cx="501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6553E0-6A28-447D-BECF-338739FB8E5F}"/>
              </a:ext>
            </a:extLst>
          </p:cNvPr>
          <p:cNvSpPr txBox="1">
            <a:spLocks/>
          </p:cNvSpPr>
          <p:nvPr/>
        </p:nvSpPr>
        <p:spPr>
          <a:xfrm>
            <a:off x="280552" y="2029877"/>
            <a:ext cx="4680065" cy="41791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무료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OCR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Tesseract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r>
              <a:rPr lang="en-US" altLang="ko-KR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800" dirty="0">
                <a:hlinkClick r:id="rId2"/>
              </a:rPr>
              <a:t>https://github.com/tesseract-ocr/tesseract</a:t>
            </a:r>
            <a:endParaRPr lang="en-US" altLang="ko-KR" sz="8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captcha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추출한 보안문자 이미지 파일을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읽어온 후 미리 설치해둔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Tesseract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라이브러리를 사용하여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언어 번역 가능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정확성을 위해 영어만 설정하여 사용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1101B-DFD9-4B54-A855-2E8634AE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34" y="1185295"/>
            <a:ext cx="2933161" cy="52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63722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978" y="1185295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787" y="1231460"/>
            <a:ext cx="3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56" y="1612447"/>
            <a:ext cx="907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spc="-113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실험 결과 </a:t>
            </a:r>
            <a:endParaRPr lang="ko-KR" altLang="en-US" sz="1350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6553E0-6A28-447D-BECF-338739FB8E5F}"/>
              </a:ext>
            </a:extLst>
          </p:cNvPr>
          <p:cNvSpPr txBox="1">
            <a:spLocks/>
          </p:cNvSpPr>
          <p:nvPr/>
        </p:nvSpPr>
        <p:spPr>
          <a:xfrm>
            <a:off x="249382" y="2029877"/>
            <a:ext cx="5029200" cy="41791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형태가 온전히 나온 글자는 인식이 잘 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문자에 변형이 가해지거나 노이즈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적용되어 있으면 인식이 거의 안됨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언어를 영어로 한정해도 숫자로 인식되는 경우도 생김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2B595-54FA-447D-8F41-2B6BBB8C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53" y="1815534"/>
            <a:ext cx="2086266" cy="428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C7051-AFF3-4BF8-AA80-3F4604B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53" y="2444894"/>
            <a:ext cx="2105025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D8DE4-BCD4-413A-B637-76584A656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53" y="3429000"/>
            <a:ext cx="2086266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047F13-6F12-42D6-A2A1-7AE05D0DF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553" y="4119471"/>
            <a:ext cx="1514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78663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57885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978" y="1185295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방향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706" y="1231460"/>
            <a:ext cx="4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595" y="1612447"/>
            <a:ext cx="30535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및 음성 데이터 수집 후 직접 학습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72DFEF2-68AE-4A99-BE71-9F8D752925D1}"/>
              </a:ext>
            </a:extLst>
          </p:cNvPr>
          <p:cNvSpPr txBox="1">
            <a:spLocks/>
          </p:cNvSpPr>
          <p:nvPr/>
        </p:nvSpPr>
        <p:spPr>
          <a:xfrm>
            <a:off x="342706" y="2000198"/>
            <a:ext cx="417214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라이브러리의 한계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 예시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노이즈가 없는 예시에 맞춰 학습되어 있음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노이즈가 있는 예시에 제대로 동작하지 않음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학습의 필요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E89FAA-F8BF-4B53-A86F-A08CC236E9DD}"/>
              </a:ext>
            </a:extLst>
          </p:cNvPr>
          <p:cNvSpPr/>
          <p:nvPr/>
        </p:nvSpPr>
        <p:spPr>
          <a:xfrm>
            <a:off x="4979005" y="1896947"/>
            <a:ext cx="1884764" cy="602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음성 데이터 수집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E7B287-ADD4-4E0C-91F5-26A06F75BEC5}"/>
              </a:ext>
            </a:extLst>
          </p:cNvPr>
          <p:cNvSpPr/>
          <p:nvPr/>
        </p:nvSpPr>
        <p:spPr>
          <a:xfrm>
            <a:off x="4979005" y="2961416"/>
            <a:ext cx="1884764" cy="602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전 처리 및 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6B4D94-8066-4AC6-9297-BACAF9161D19}"/>
              </a:ext>
            </a:extLst>
          </p:cNvPr>
          <p:cNvSpPr/>
          <p:nvPr/>
        </p:nvSpPr>
        <p:spPr>
          <a:xfrm>
            <a:off x="4979005" y="4025885"/>
            <a:ext cx="1884764" cy="602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r>
              <a:rPr lang="ko-KR" altLang="en-US" dirty="0">
                <a:solidFill>
                  <a:schemeClr val="tx1"/>
                </a:solidFill>
              </a:rPr>
              <a:t> 학습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E14D4-9AFD-4E65-BAAC-3FA1D764AEFD}"/>
              </a:ext>
            </a:extLst>
          </p:cNvPr>
          <p:cNvSpPr/>
          <p:nvPr/>
        </p:nvSpPr>
        <p:spPr>
          <a:xfrm>
            <a:off x="4979005" y="5090354"/>
            <a:ext cx="1884764" cy="602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학습된 </a:t>
            </a:r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D857746-368C-4E8C-B574-6ACDB4EC0683}"/>
              </a:ext>
            </a:extLst>
          </p:cNvPr>
          <p:cNvSpPr/>
          <p:nvPr/>
        </p:nvSpPr>
        <p:spPr>
          <a:xfrm>
            <a:off x="572000" y="5063184"/>
            <a:ext cx="1870364" cy="613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E33F6B-6D28-4391-BDE3-56C3EC11C08E}"/>
              </a:ext>
            </a:extLst>
          </p:cNvPr>
          <p:cNvSpPr/>
          <p:nvPr/>
        </p:nvSpPr>
        <p:spPr>
          <a:xfrm>
            <a:off x="2729569" y="5063185"/>
            <a:ext cx="1870364" cy="613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88A223-FC83-4E0B-8DA8-9BF8F73CE6A8}"/>
              </a:ext>
            </a:extLst>
          </p:cNvPr>
          <p:cNvSpPr/>
          <p:nvPr/>
        </p:nvSpPr>
        <p:spPr>
          <a:xfrm>
            <a:off x="7130674" y="5090354"/>
            <a:ext cx="1870364" cy="613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 출력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71D9BB-3865-4878-9F9E-05A010B61567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5921387" y="2499617"/>
            <a:ext cx="0" cy="46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DA4A6F-03B2-4997-808F-491F87CD6F2F}"/>
              </a:ext>
            </a:extLst>
          </p:cNvPr>
          <p:cNvCxnSpPr/>
          <p:nvPr/>
        </p:nvCxnSpPr>
        <p:spPr>
          <a:xfrm>
            <a:off x="5921387" y="3564086"/>
            <a:ext cx="0" cy="46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33C86C-1BB6-43AA-AC0A-D2A4CCB903C1}"/>
              </a:ext>
            </a:extLst>
          </p:cNvPr>
          <p:cNvCxnSpPr/>
          <p:nvPr/>
        </p:nvCxnSpPr>
        <p:spPr>
          <a:xfrm>
            <a:off x="5921387" y="4628555"/>
            <a:ext cx="0" cy="46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97C9D4F-77CB-4059-AB0A-7514898E3CB0}"/>
              </a:ext>
            </a:extLst>
          </p:cNvPr>
          <p:cNvCxnSpPr>
            <a:cxnSpLocks/>
            <a:stCxn id="22" idx="1"/>
            <a:endCxn id="25" idx="0"/>
          </p:cNvCxnSpPr>
          <p:nvPr/>
        </p:nvCxnSpPr>
        <p:spPr>
          <a:xfrm rot="10800000" flipV="1">
            <a:off x="3664751" y="3262751"/>
            <a:ext cx="1314254" cy="18004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D8EE9F-7440-4C39-A630-A77B21CAB64F}"/>
              </a:ext>
            </a:extLst>
          </p:cNvPr>
          <p:cNvCxnSpPr>
            <a:cxnSpLocks/>
            <a:stCxn id="3" idx="6"/>
            <a:endCxn id="25" idx="2"/>
          </p:cNvCxnSpPr>
          <p:nvPr/>
        </p:nvCxnSpPr>
        <p:spPr>
          <a:xfrm>
            <a:off x="2442364" y="5369716"/>
            <a:ext cx="2872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D860CB-5289-4DC9-A94F-EB9AB87B0BE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06717" y="5391689"/>
            <a:ext cx="3722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A49888-4A92-4FC9-AFA6-6728E6FC207D}"/>
              </a:ext>
            </a:extLst>
          </p:cNvPr>
          <p:cNvCxnSpPr>
            <a:cxnSpLocks/>
          </p:cNvCxnSpPr>
          <p:nvPr/>
        </p:nvCxnSpPr>
        <p:spPr>
          <a:xfrm>
            <a:off x="6867300" y="5391688"/>
            <a:ext cx="2872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7823169" y="965956"/>
            <a:ext cx="27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43844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64520" y="965956"/>
            <a:ext cx="27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85194" y="965956"/>
            <a:ext cx="27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9892" y="1599111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6518" y="1185295"/>
            <a:ext cx="86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2400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707" y="1231460"/>
            <a:ext cx="4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</a:t>
            </a:r>
            <a:endParaRPr lang="ko-KR" altLang="en-US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127" y="1612447"/>
            <a:ext cx="538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spc="-113" dirty="0">
                <a:solidFill>
                  <a:srgbClr val="00002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1350" spc="-113" dirty="0">
              <a:solidFill>
                <a:srgbClr val="00002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6964C1-4A30-4973-9359-8CFBAC2FAFC3}"/>
              </a:ext>
            </a:extLst>
          </p:cNvPr>
          <p:cNvSpPr txBox="1">
            <a:spLocks/>
          </p:cNvSpPr>
          <p:nvPr/>
        </p:nvSpPr>
        <p:spPr>
          <a:xfrm>
            <a:off x="623888" y="1294103"/>
            <a:ext cx="7886700" cy="285273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571716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339</Words>
  <Application>Microsoft Office PowerPoint</Application>
  <PresentationFormat>화면 슬라이드 쇼(4:3)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형호</cp:lastModifiedBy>
  <cp:revision>6</cp:revision>
  <dcterms:created xsi:type="dcterms:W3CDTF">2017-05-29T09:12:16Z</dcterms:created>
  <dcterms:modified xsi:type="dcterms:W3CDTF">2019-04-03T03:46:35Z</dcterms:modified>
</cp:coreProperties>
</file>