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059" autoAdjust="0"/>
  </p:normalViewPr>
  <p:slideViewPr>
    <p:cSldViewPr snapToGrid="0">
      <p:cViewPr varScale="1">
        <p:scale>
          <a:sx n="101" d="100"/>
          <a:sy n="101" d="100"/>
        </p:scale>
        <p:origin x="11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80224-9E17-4364-805F-4287BCA4ACBA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BF94D-20C2-4B7E-980A-C2402816E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인증 수단은 다양하게 존재함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지식 기반은 비밀번호</a:t>
            </a:r>
            <a:r>
              <a:rPr lang="en-US" altLang="ko-KR" dirty="0"/>
              <a:t>, </a:t>
            </a:r>
            <a:r>
              <a:rPr lang="ko-KR" altLang="en-US" dirty="0"/>
              <a:t>패턴인증</a:t>
            </a:r>
            <a:r>
              <a:rPr lang="en-US" altLang="ko-KR" dirty="0"/>
              <a:t>, </a:t>
            </a:r>
            <a:r>
              <a:rPr lang="ko-KR" altLang="en-US" dirty="0"/>
              <a:t>아이핀 등 존재하지만 본인이 아니더라도 알고 만 있다면 침해 가능함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F94D-20C2-4B7E-980A-C2402816ED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0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생겨난 소유 기반 인증은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소지한 별도 매체의 고유정보를 직접 제시함으로써 인증을 하는 것으로 일반적으로 지식 기반보다 안전함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OTP, </a:t>
            </a:r>
            <a:r>
              <a:rPr lang="ko-KR" altLang="en-US" dirty="0"/>
              <a:t>공인인증서</a:t>
            </a:r>
            <a:r>
              <a:rPr lang="en-US" altLang="ko-KR" dirty="0"/>
              <a:t>, SMS </a:t>
            </a:r>
            <a:r>
              <a:rPr lang="ko-KR" altLang="en-US" dirty="0"/>
              <a:t>인증 등이 있음</a:t>
            </a:r>
            <a:r>
              <a:rPr lang="en-US" altLang="ko-KR" dirty="0"/>
              <a:t>. </a:t>
            </a:r>
            <a:r>
              <a:rPr lang="ko-KR" altLang="en-US" dirty="0"/>
              <a:t>매체를 찾는 귀찮음에 더불어 복제</a:t>
            </a:r>
            <a:r>
              <a:rPr lang="en-US" altLang="ko-KR" dirty="0"/>
              <a:t>, </a:t>
            </a:r>
            <a:r>
              <a:rPr lang="ko-KR" altLang="en-US" dirty="0"/>
              <a:t>손실</a:t>
            </a:r>
            <a:r>
              <a:rPr lang="en-US" altLang="ko-KR" dirty="0"/>
              <a:t>,</a:t>
            </a:r>
            <a:r>
              <a:rPr lang="ko-KR" altLang="en-US" dirty="0"/>
              <a:t> 도난의 가능성이 존재함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F94D-20C2-4B7E-980A-C2402816ED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5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생겨난 생체 기반 인식은 말그대로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생체적인 특성을 가지고 인증하는 기법으로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개개인 고유한 특성을 사용하기에 지식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소유 기반 인증의 단점을 보완 가능함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>지문인식</a:t>
            </a:r>
            <a:r>
              <a:rPr lang="en-US" altLang="ko-KR" dirty="0"/>
              <a:t>, </a:t>
            </a:r>
            <a:r>
              <a:rPr lang="ko-KR" altLang="en-US" dirty="0"/>
              <a:t>홍채인식</a:t>
            </a:r>
            <a:r>
              <a:rPr lang="en-US" altLang="ko-KR" dirty="0"/>
              <a:t>, </a:t>
            </a:r>
            <a:r>
              <a:rPr lang="ko-KR" altLang="en-US" dirty="0"/>
              <a:t>안면인식 등이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F94D-20C2-4B7E-980A-C2402816ED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생체 기반 인증은 안전할까</a:t>
            </a:r>
            <a:r>
              <a:rPr lang="en-US" altLang="ko-KR" dirty="0"/>
              <a:t>? </a:t>
            </a:r>
            <a:r>
              <a:rPr lang="ko-KR" altLang="en-US" dirty="0"/>
              <a:t>알다시피 그렇지않다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기사들처럼 다양한 생체인식이 손쉬운 방법으로 침해당할 수 있음</a:t>
            </a:r>
            <a:endParaRPr lang="en-US" altLang="ko-KR" dirty="0"/>
          </a:p>
          <a:p>
            <a:r>
              <a:rPr lang="ko-KR" altLang="en-US" dirty="0"/>
              <a:t>생체 기반 인증 침해 사고의 가장 큰 위협은 고유성으로 인한 대체 불가능한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방지하기 위해 생체 기반 인증을 넘어서 개인 사용자의 특징 기반 정보와 행동패턴을 수집</a:t>
            </a:r>
            <a:r>
              <a:rPr lang="en-US" altLang="ko-KR" dirty="0"/>
              <a:t>, </a:t>
            </a:r>
            <a:r>
              <a:rPr lang="ko-KR" altLang="en-US"/>
              <a:t>검증하는 행동기반인증이 필요하다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F94D-20C2-4B7E-980A-C2402816ED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2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4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1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3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5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0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9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8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7B80-DB52-4663-9D2F-EDBCD11522B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C7E8-C8E0-4477-8936-717B48DE7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DB9B-FEFD-4F5D-81F1-FBE4C73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01"/>
            <a:ext cx="7886700" cy="1325563"/>
          </a:xfrm>
        </p:spPr>
        <p:txBody>
          <a:bodyPr/>
          <a:lstStyle/>
          <a:p>
            <a:r>
              <a:rPr lang="ko-KR" altLang="en-US" dirty="0"/>
              <a:t>기존 유사 아이디어 및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15737-894F-47E4-A3D6-AB1010E6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4222"/>
            <a:ext cx="7886700" cy="4351338"/>
          </a:xfrm>
        </p:spPr>
        <p:txBody>
          <a:bodyPr/>
          <a:lstStyle/>
          <a:p>
            <a:r>
              <a:rPr lang="ko-KR" altLang="en-US" dirty="0"/>
              <a:t>지식 기반 인증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EEC83A-8355-4EB8-A048-C6E0C42F5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0" t="22733" r="16622" b="20534"/>
          <a:stretch/>
        </p:blipFill>
        <p:spPr>
          <a:xfrm>
            <a:off x="1238993" y="4810378"/>
            <a:ext cx="3178115" cy="1366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C44863-951D-46A2-8926-DF24A9A83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93" y="2186895"/>
            <a:ext cx="3178115" cy="2388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BB7E39-5528-4FCE-A396-CEABB2AB7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451" y="2186895"/>
            <a:ext cx="2533825" cy="39900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839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DB9B-FEFD-4F5D-81F1-FBE4C73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7180"/>
            <a:ext cx="7886700" cy="1325563"/>
          </a:xfrm>
        </p:spPr>
        <p:txBody>
          <a:bodyPr/>
          <a:lstStyle/>
          <a:p>
            <a:r>
              <a:rPr lang="ko-KR" altLang="en-US" dirty="0"/>
              <a:t>기존 유사 아이디어 및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15737-894F-47E4-A3D6-AB1010E6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0"/>
            <a:ext cx="7886700" cy="4351338"/>
          </a:xfrm>
        </p:spPr>
        <p:txBody>
          <a:bodyPr/>
          <a:lstStyle/>
          <a:p>
            <a:r>
              <a:rPr lang="ko-KR" altLang="en-US" dirty="0"/>
              <a:t>소유 기반 인증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EF8ECE-B134-47C3-AEE2-7E2ABF4BB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3" t="14769" r="6954" b="8981"/>
          <a:stretch/>
        </p:blipFill>
        <p:spPr>
          <a:xfrm>
            <a:off x="1577402" y="1795993"/>
            <a:ext cx="2580345" cy="16330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14018F-E05A-4E9B-8D83-A5D205EB0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5" t="576" r="219" b="669"/>
          <a:stretch/>
        </p:blipFill>
        <p:spPr>
          <a:xfrm>
            <a:off x="1577402" y="3531765"/>
            <a:ext cx="2580345" cy="281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911C14-8CAE-4462-BB9C-F9AC93D7F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731" y="1795993"/>
            <a:ext cx="2935094" cy="45511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532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DB9B-FEFD-4F5D-81F1-FBE4C73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7180"/>
            <a:ext cx="7886700" cy="1325563"/>
          </a:xfrm>
        </p:spPr>
        <p:txBody>
          <a:bodyPr/>
          <a:lstStyle/>
          <a:p>
            <a:r>
              <a:rPr lang="ko-KR" altLang="en-US" dirty="0"/>
              <a:t>기존 유사 아이디어 및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15737-894F-47E4-A3D6-AB1010E6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ko-KR" altLang="en-US" dirty="0"/>
              <a:t>생체 기반 인증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0D08D-BC9F-4309-BFC8-E16D4708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74767"/>
            <a:ext cx="2450110" cy="3529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ADECCF-78AB-48E4-93C5-3CF029483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69" t="7123" r="26272"/>
          <a:stretch/>
        </p:blipFill>
        <p:spPr>
          <a:xfrm>
            <a:off x="3183678" y="2074767"/>
            <a:ext cx="2961725" cy="3529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1B9217-D234-4250-8B93-46F277022A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88" r="29072"/>
          <a:stretch/>
        </p:blipFill>
        <p:spPr>
          <a:xfrm>
            <a:off x="6250322" y="2074767"/>
            <a:ext cx="2265028" cy="35299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016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DB9B-FEFD-4F5D-81F1-FBE4C73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7180"/>
            <a:ext cx="7886700" cy="1325563"/>
          </a:xfrm>
        </p:spPr>
        <p:txBody>
          <a:bodyPr/>
          <a:lstStyle/>
          <a:p>
            <a:r>
              <a:rPr lang="ko-KR" altLang="en-US" dirty="0"/>
              <a:t>기존 유사 아이디어 및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15737-894F-47E4-A3D6-AB1010E6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ko-KR" altLang="en-US" dirty="0"/>
              <a:t>행동 기반 인증의 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07770-14B8-4B72-8BA7-32441BD2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9" y="1758336"/>
            <a:ext cx="5499333" cy="29197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057FCE-367B-442C-B88A-327E5E27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56" y="2127527"/>
            <a:ext cx="6229350" cy="3686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76BE4C-15CA-4978-93D4-EA80ADD1D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240" y="2475624"/>
            <a:ext cx="5367337" cy="4096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1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179</Words>
  <Application>Microsoft Office PowerPoint</Application>
  <PresentationFormat>화면 슬라이드 쇼(4:3)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기존 유사 아이디어 및 기술</vt:lpstr>
      <vt:lpstr>기존 유사 아이디어 및 기술</vt:lpstr>
      <vt:lpstr>기존 유사 아이디어 및 기술</vt:lpstr>
      <vt:lpstr>기존 유사 아이디어 및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기존 유사 아이디어 및 기술</dc:title>
  <dc:creator>이상민</dc:creator>
  <cp:lastModifiedBy>이상민</cp:lastModifiedBy>
  <cp:revision>7</cp:revision>
  <dcterms:created xsi:type="dcterms:W3CDTF">2019-03-15T11:59:58Z</dcterms:created>
  <dcterms:modified xsi:type="dcterms:W3CDTF">2019-03-15T12:57:45Z</dcterms:modified>
</cp:coreProperties>
</file>