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98" r:id="rId4"/>
    <p:sldId id="297" r:id="rId5"/>
    <p:sldId id="293" r:id="rId6"/>
    <p:sldId id="310" r:id="rId7"/>
    <p:sldId id="314" r:id="rId8"/>
    <p:sldId id="294" r:id="rId9"/>
    <p:sldId id="295" r:id="rId10"/>
    <p:sldId id="296" r:id="rId11"/>
    <p:sldId id="299" r:id="rId12"/>
    <p:sldId id="300" r:id="rId13"/>
    <p:sldId id="301" r:id="rId14"/>
    <p:sldId id="303" r:id="rId15"/>
    <p:sldId id="304" r:id="rId16"/>
    <p:sldId id="311" r:id="rId17"/>
    <p:sldId id="312" r:id="rId18"/>
    <p:sldId id="313" r:id="rId19"/>
    <p:sldId id="305" r:id="rId20"/>
    <p:sldId id="306" r:id="rId21"/>
    <p:sldId id="307" r:id="rId22"/>
    <p:sldId id="308" r:id="rId23"/>
    <p:sldId id="309" r:id="rId24"/>
    <p:sldId id="291" r:id="rId25"/>
    <p:sldId id="25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40A12-37B3-4D5E-ABD5-EC3543620E94}" v="163" dt="2019-05-14T19:48:50.492"/>
    <p1510:client id="{9AB8B847-337E-4011-AB02-541AEE5D5F5D}" v="38" dt="2019-05-15T02:27:36.920"/>
    <p1510:client id="{5EB72BB7-51FD-4DD0-93BA-47FB75C6793A}" v="50" dt="2019-05-15T05:41:55.94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223" autoAdjust="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형호" userId="08c797f5-93b4-42f8-a34d-62bffb8d045f" providerId="ADAL" clId="{9AB8B847-337E-4011-AB02-541AEE5D5F5D}"/>
    <pc:docChg chg="undo custSel addSld delSld modSld sldOrd modMainMaster">
      <pc:chgData name="김형호" userId="08c797f5-93b4-42f8-a34d-62bffb8d045f" providerId="ADAL" clId="{9AB8B847-337E-4011-AB02-541AEE5D5F5D}" dt="2019-05-15T02:27:36.925" v="642" actId="20577"/>
      <pc:docMkLst>
        <pc:docMk/>
      </pc:docMkLst>
      <pc:sldChg chg="setBg">
        <pc:chgData name="김형호" userId="08c797f5-93b4-42f8-a34d-62bffb8d045f" providerId="ADAL" clId="{9AB8B847-337E-4011-AB02-541AEE5D5F5D}" dt="2019-05-13T07:49:43.105" v="16"/>
        <pc:sldMkLst>
          <pc:docMk/>
          <pc:sldMk cId="0" sldId="257"/>
        </pc:sldMkLst>
      </pc:sldChg>
      <pc:sldChg chg="setBg">
        <pc:chgData name="김형호" userId="08c797f5-93b4-42f8-a34d-62bffb8d045f" providerId="ADAL" clId="{9AB8B847-337E-4011-AB02-541AEE5D5F5D}" dt="2019-05-13T07:49:43.105" v="16"/>
        <pc:sldMkLst>
          <pc:docMk/>
          <pc:sldMk cId="0" sldId="259"/>
        </pc:sldMkLst>
      </pc:sldChg>
      <pc:sldChg chg="setBg">
        <pc:chgData name="김형호" userId="08c797f5-93b4-42f8-a34d-62bffb8d045f" providerId="ADAL" clId="{9AB8B847-337E-4011-AB02-541AEE5D5F5D}" dt="2019-05-13T07:49:43.105" v="16"/>
        <pc:sldMkLst>
          <pc:docMk/>
          <pc:sldMk cId="0" sldId="260"/>
        </pc:sldMkLst>
      </pc:sldChg>
      <pc:sldChg chg="setBg">
        <pc:chgData name="김형호" userId="08c797f5-93b4-42f8-a34d-62bffb8d045f" providerId="ADAL" clId="{9AB8B847-337E-4011-AB02-541AEE5D5F5D}" dt="2019-05-13T07:49:43.105" v="16"/>
        <pc:sldMkLst>
          <pc:docMk/>
          <pc:sldMk cId="2135527414" sldId="291"/>
        </pc:sldMkLst>
      </pc:sldChg>
      <pc:sldChg chg="addSp delSp modSp add setBg">
        <pc:chgData name="김형호" userId="08c797f5-93b4-42f8-a34d-62bffb8d045f" providerId="ADAL" clId="{9AB8B847-337E-4011-AB02-541AEE5D5F5D}" dt="2019-05-13T07:58:48.232" v="162" actId="1076"/>
        <pc:sldMkLst>
          <pc:docMk/>
          <pc:sldMk cId="127017142" sldId="293"/>
        </pc:sldMkLst>
        <pc:spChg chg="mod">
          <ac:chgData name="김형호" userId="08c797f5-93b4-42f8-a34d-62bffb8d045f" providerId="ADAL" clId="{9AB8B847-337E-4011-AB02-541AEE5D5F5D}" dt="2019-05-13T07:58:35.934" v="161" actId="1076"/>
          <ac:spMkLst>
            <pc:docMk/>
            <pc:sldMk cId="127017142" sldId="293"/>
            <ac:spMk id="2" creationId="{00000000-0000-0000-0000-000000000000}"/>
          </ac:spMkLst>
        </pc:spChg>
        <pc:spChg chg="add del mod">
          <ac:chgData name="김형호" userId="08c797f5-93b4-42f8-a34d-62bffb8d045f" providerId="ADAL" clId="{9AB8B847-337E-4011-AB02-541AEE5D5F5D}" dt="2019-05-13T07:58:20.866" v="144" actId="478"/>
          <ac:spMkLst>
            <pc:docMk/>
            <pc:sldMk cId="127017142" sldId="293"/>
            <ac:spMk id="4" creationId="{C0A5B4E0-A850-471D-AF9C-59C5D779AE66}"/>
          </ac:spMkLst>
        </pc:spChg>
        <pc:spChg chg="add mod">
          <ac:chgData name="김형호" userId="08c797f5-93b4-42f8-a34d-62bffb8d045f" providerId="ADAL" clId="{9AB8B847-337E-4011-AB02-541AEE5D5F5D}" dt="2019-05-13T07:58:48.232" v="162" actId="1076"/>
          <ac:spMkLst>
            <pc:docMk/>
            <pc:sldMk cId="127017142" sldId="293"/>
            <ac:spMk id="5" creationId="{FC9176CC-3E8E-4A1A-932D-1A194E799BFB}"/>
          </ac:spMkLst>
        </pc:spChg>
        <pc:spChg chg="add del mod">
          <ac:chgData name="김형호" userId="08c797f5-93b4-42f8-a34d-62bffb8d045f" providerId="ADAL" clId="{9AB8B847-337E-4011-AB02-541AEE5D5F5D}" dt="2019-05-13T07:58:28.152" v="145" actId="478"/>
          <ac:spMkLst>
            <pc:docMk/>
            <pc:sldMk cId="127017142" sldId="293"/>
            <ac:spMk id="7" creationId="{FC768070-FB7E-4724-AD98-986865A55065}"/>
          </ac:spMkLst>
        </pc:spChg>
        <pc:spChg chg="add mod">
          <ac:chgData name="김형호" userId="08c797f5-93b4-42f8-a34d-62bffb8d045f" providerId="ADAL" clId="{9AB8B847-337E-4011-AB02-541AEE5D5F5D}" dt="2019-05-13T07:58:15.714" v="143" actId="1076"/>
          <ac:spMkLst>
            <pc:docMk/>
            <pc:sldMk cId="127017142" sldId="293"/>
            <ac:spMk id="11" creationId="{28C72D05-8619-4C29-97A4-2078CFF5A183}"/>
          </ac:spMkLst>
        </pc:spChg>
      </pc:sldChg>
      <pc:sldChg chg="addSp delSp modSp add ord setBg">
        <pc:chgData name="김형호" userId="08c797f5-93b4-42f8-a34d-62bffb8d045f" providerId="ADAL" clId="{9AB8B847-337E-4011-AB02-541AEE5D5F5D}" dt="2019-05-13T08:36:47.652" v="251" actId="1076"/>
        <pc:sldMkLst>
          <pc:docMk/>
          <pc:sldMk cId="3732383379" sldId="294"/>
        </pc:sldMkLst>
        <pc:spChg chg="mod">
          <ac:chgData name="김형호" userId="08c797f5-93b4-42f8-a34d-62bffb8d045f" providerId="ADAL" clId="{9AB8B847-337E-4011-AB02-541AEE5D5F5D}" dt="2019-05-13T08:36:18.373" v="248" actId="1076"/>
          <ac:spMkLst>
            <pc:docMk/>
            <pc:sldMk cId="3732383379" sldId="294"/>
            <ac:spMk id="2" creationId="{00000000-0000-0000-0000-000000000000}"/>
          </ac:spMkLst>
        </pc:spChg>
        <pc:spChg chg="add del mod">
          <ac:chgData name="김형호" userId="08c797f5-93b4-42f8-a34d-62bffb8d045f" providerId="ADAL" clId="{9AB8B847-337E-4011-AB02-541AEE5D5F5D}" dt="2019-05-13T07:51:53.191" v="18"/>
          <ac:spMkLst>
            <pc:docMk/>
            <pc:sldMk cId="3732383379" sldId="294"/>
            <ac:spMk id="4" creationId="{8672C83E-61D5-4C6C-93D1-9C2A9F7EF121}"/>
          </ac:spMkLst>
        </pc:spChg>
        <pc:spChg chg="add del mod">
          <ac:chgData name="김형호" userId="08c797f5-93b4-42f8-a34d-62bffb8d045f" providerId="ADAL" clId="{9AB8B847-337E-4011-AB02-541AEE5D5F5D}" dt="2019-05-13T07:51:53.191" v="18"/>
          <ac:spMkLst>
            <pc:docMk/>
            <pc:sldMk cId="3732383379" sldId="294"/>
            <ac:spMk id="5" creationId="{EE2B58DB-439A-4B5F-98A6-EE8AF10CD45D}"/>
          </ac:spMkLst>
        </pc:spChg>
        <pc:spChg chg="add mod">
          <ac:chgData name="김형호" userId="08c797f5-93b4-42f8-a34d-62bffb8d045f" providerId="ADAL" clId="{9AB8B847-337E-4011-AB02-541AEE5D5F5D}" dt="2019-05-13T08:00:06.422" v="206"/>
          <ac:spMkLst>
            <pc:docMk/>
            <pc:sldMk cId="3732383379" sldId="294"/>
            <ac:spMk id="6" creationId="{6EDBAA60-D42D-4485-BD67-8CB210490462}"/>
          </ac:spMkLst>
        </pc:spChg>
        <pc:spChg chg="add del mod">
          <ac:chgData name="김형호" userId="08c797f5-93b4-42f8-a34d-62bffb8d045f" providerId="ADAL" clId="{9AB8B847-337E-4011-AB02-541AEE5D5F5D}" dt="2019-05-13T08:23:06.229" v="241" actId="478"/>
          <ac:spMkLst>
            <pc:docMk/>
            <pc:sldMk cId="3732383379" sldId="294"/>
            <ac:spMk id="7" creationId="{9A9F3CFE-416D-4E09-86C2-8B71D073CC6C}"/>
          </ac:spMkLst>
        </pc:spChg>
        <pc:picChg chg="add del mod">
          <ac:chgData name="김형호" userId="08c797f5-93b4-42f8-a34d-62bffb8d045f" providerId="ADAL" clId="{9AB8B847-337E-4011-AB02-541AEE5D5F5D}" dt="2019-05-13T08:36:14.150" v="245" actId="478"/>
          <ac:picMkLst>
            <pc:docMk/>
            <pc:sldMk cId="3732383379" sldId="294"/>
            <ac:picMk id="1026" creationId="{08631E61-5B7E-4265-9CA1-34EFA4875C95}"/>
          </ac:picMkLst>
        </pc:picChg>
        <pc:picChg chg="add mod">
          <ac:chgData name="김형호" userId="08c797f5-93b4-42f8-a34d-62bffb8d045f" providerId="ADAL" clId="{9AB8B847-337E-4011-AB02-541AEE5D5F5D}" dt="2019-05-13T08:36:47.652" v="251" actId="1076"/>
          <ac:picMkLst>
            <pc:docMk/>
            <pc:sldMk cId="3732383379" sldId="294"/>
            <ac:picMk id="1028" creationId="{D9AF2CA9-A81E-49FE-843F-A948158F8481}"/>
          </ac:picMkLst>
        </pc:picChg>
      </pc:sldChg>
      <pc:sldChg chg="addSp delSp modSp add">
        <pc:chgData name="김형호" userId="08c797f5-93b4-42f8-a34d-62bffb8d045f" providerId="ADAL" clId="{9AB8B847-337E-4011-AB02-541AEE5D5F5D}" dt="2019-05-13T08:44:39.934" v="291" actId="1037"/>
        <pc:sldMkLst>
          <pc:docMk/>
          <pc:sldMk cId="4059008746" sldId="295"/>
        </pc:sldMkLst>
        <pc:spChg chg="mod">
          <ac:chgData name="김형호" userId="08c797f5-93b4-42f8-a34d-62bffb8d045f" providerId="ADAL" clId="{9AB8B847-337E-4011-AB02-541AEE5D5F5D}" dt="2019-05-13T08:14:00.378" v="224"/>
          <ac:spMkLst>
            <pc:docMk/>
            <pc:sldMk cId="4059008746" sldId="295"/>
            <ac:spMk id="6" creationId="{6EDBAA60-D42D-4485-BD67-8CB210490462}"/>
          </ac:spMkLst>
        </pc:spChg>
        <pc:spChg chg="del">
          <ac:chgData name="김형호" userId="08c797f5-93b4-42f8-a34d-62bffb8d045f" providerId="ADAL" clId="{9AB8B847-337E-4011-AB02-541AEE5D5F5D}" dt="2019-05-13T08:38:15.304" v="252" actId="478"/>
          <ac:spMkLst>
            <pc:docMk/>
            <pc:sldMk cId="4059008746" sldId="295"/>
            <ac:spMk id="7" creationId="{9A9F3CFE-416D-4E09-86C2-8B71D073CC6C}"/>
          </ac:spMkLst>
        </pc:spChg>
        <pc:picChg chg="add del mod">
          <ac:chgData name="김형호" userId="08c797f5-93b4-42f8-a34d-62bffb8d045f" providerId="ADAL" clId="{9AB8B847-337E-4011-AB02-541AEE5D5F5D}" dt="2019-05-13T08:42:27.082" v="265" actId="478"/>
          <ac:picMkLst>
            <pc:docMk/>
            <pc:sldMk cId="4059008746" sldId="295"/>
            <ac:picMk id="5" creationId="{D3318CDA-3E4B-4671-ABC2-94C52B13192F}"/>
          </ac:picMkLst>
        </pc:picChg>
        <pc:picChg chg="add mod">
          <ac:chgData name="김형호" userId="08c797f5-93b4-42f8-a34d-62bffb8d045f" providerId="ADAL" clId="{9AB8B847-337E-4011-AB02-541AEE5D5F5D}" dt="2019-05-13T08:44:39.934" v="291" actId="1037"/>
          <ac:picMkLst>
            <pc:docMk/>
            <pc:sldMk cId="4059008746" sldId="295"/>
            <ac:picMk id="11" creationId="{C3E9CF93-A6D8-482D-8BD0-DFD225A74FC7}"/>
          </ac:picMkLst>
        </pc:picChg>
        <pc:picChg chg="add mod">
          <ac:chgData name="김형호" userId="08c797f5-93b4-42f8-a34d-62bffb8d045f" providerId="ADAL" clId="{9AB8B847-337E-4011-AB02-541AEE5D5F5D}" dt="2019-05-13T08:44:35.329" v="288" actId="1038"/>
          <ac:picMkLst>
            <pc:docMk/>
            <pc:sldMk cId="4059008746" sldId="295"/>
            <ac:picMk id="14" creationId="{3413991E-BEE4-4BEA-9D68-E5C422868C10}"/>
          </ac:picMkLst>
        </pc:picChg>
        <pc:picChg chg="add del">
          <ac:chgData name="김형호" userId="08c797f5-93b4-42f8-a34d-62bffb8d045f" providerId="ADAL" clId="{9AB8B847-337E-4011-AB02-541AEE5D5F5D}" dt="2019-05-13T08:39:53.128" v="254" actId="478"/>
          <ac:picMkLst>
            <pc:docMk/>
            <pc:sldMk cId="4059008746" sldId="295"/>
            <ac:picMk id="2050" creationId="{6533B167-1C36-4CAB-B702-3A9E697395D1}"/>
          </ac:picMkLst>
        </pc:picChg>
        <pc:picChg chg="add del">
          <ac:chgData name="김형호" userId="08c797f5-93b4-42f8-a34d-62bffb8d045f" providerId="ADAL" clId="{9AB8B847-337E-4011-AB02-541AEE5D5F5D}" dt="2019-05-13T08:39:56.839" v="256"/>
          <ac:picMkLst>
            <pc:docMk/>
            <pc:sldMk cId="4059008746" sldId="295"/>
            <ac:picMk id="2052" creationId="{2625B559-77DD-4192-8365-36852F22E23E}"/>
          </ac:picMkLst>
        </pc:picChg>
      </pc:sldChg>
      <pc:sldChg chg="modSp add">
        <pc:chgData name="김형호" userId="08c797f5-93b4-42f8-a34d-62bffb8d045f" providerId="ADAL" clId="{9AB8B847-337E-4011-AB02-541AEE5D5F5D}" dt="2019-05-13T08:14:13.223" v="240"/>
        <pc:sldMkLst>
          <pc:docMk/>
          <pc:sldMk cId="93607948" sldId="296"/>
        </pc:sldMkLst>
        <pc:spChg chg="mod">
          <ac:chgData name="김형호" userId="08c797f5-93b4-42f8-a34d-62bffb8d045f" providerId="ADAL" clId="{9AB8B847-337E-4011-AB02-541AEE5D5F5D}" dt="2019-05-13T08:14:13.223" v="240"/>
          <ac:spMkLst>
            <pc:docMk/>
            <pc:sldMk cId="93607948" sldId="296"/>
            <ac:spMk id="6" creationId="{6EDBAA60-D42D-4485-BD67-8CB210490462}"/>
          </ac:spMkLst>
        </pc:spChg>
      </pc:sldChg>
      <pc:sldChg chg="addSp modSp">
        <pc:chgData name="김형호" userId="08c797f5-93b4-42f8-a34d-62bffb8d045f" providerId="ADAL" clId="{9AB8B847-337E-4011-AB02-541AEE5D5F5D}" dt="2019-05-15T02:00:14.127" v="305" actId="14826"/>
        <pc:sldMkLst>
          <pc:docMk/>
          <pc:sldMk cId="110314619" sldId="299"/>
        </pc:sldMkLst>
        <pc:picChg chg="add mod">
          <ac:chgData name="김형호" userId="08c797f5-93b4-42f8-a34d-62bffb8d045f" providerId="ADAL" clId="{9AB8B847-337E-4011-AB02-541AEE5D5F5D}" dt="2019-05-15T01:57:33.565" v="294" actId="1076"/>
          <ac:picMkLst>
            <pc:docMk/>
            <pc:sldMk cId="110314619" sldId="299"/>
            <ac:picMk id="1026" creationId="{E0166FB4-92E5-4B17-978F-A55AB5080CD4}"/>
          </ac:picMkLst>
        </pc:picChg>
        <pc:picChg chg="add mod">
          <ac:chgData name="김형호" userId="08c797f5-93b4-42f8-a34d-62bffb8d045f" providerId="ADAL" clId="{9AB8B847-337E-4011-AB02-541AEE5D5F5D}" dt="2019-05-15T01:58:07.849" v="298" actId="1076"/>
          <ac:picMkLst>
            <pc:docMk/>
            <pc:sldMk cId="110314619" sldId="299"/>
            <ac:picMk id="1028" creationId="{1F4C0B0F-866B-4101-92EA-3BBC19BBBB31}"/>
          </ac:picMkLst>
        </pc:picChg>
        <pc:picChg chg="add mod">
          <ac:chgData name="김형호" userId="08c797f5-93b4-42f8-a34d-62bffb8d045f" providerId="ADAL" clId="{9AB8B847-337E-4011-AB02-541AEE5D5F5D}" dt="2019-05-15T02:00:14.127" v="305" actId="14826"/>
          <ac:picMkLst>
            <pc:docMk/>
            <pc:sldMk cId="110314619" sldId="299"/>
            <ac:picMk id="1030" creationId="{2CA92144-B8D8-4789-988F-65D05E91224F}"/>
          </ac:picMkLst>
        </pc:picChg>
      </pc:sldChg>
      <pc:sldChg chg="addSp delSp modSp">
        <pc:chgData name="김형호" userId="08c797f5-93b4-42f8-a34d-62bffb8d045f" providerId="ADAL" clId="{9AB8B847-337E-4011-AB02-541AEE5D5F5D}" dt="2019-05-15T02:27:36.925" v="642" actId="20577"/>
        <pc:sldMkLst>
          <pc:docMk/>
          <pc:sldMk cId="3190363299" sldId="307"/>
        </pc:sldMkLst>
        <pc:spChg chg="add mod">
          <ac:chgData name="김형호" userId="08c797f5-93b4-42f8-a34d-62bffb8d045f" providerId="ADAL" clId="{9AB8B847-337E-4011-AB02-541AEE5D5F5D}" dt="2019-05-15T02:27:36.925" v="642" actId="20577"/>
          <ac:spMkLst>
            <pc:docMk/>
            <pc:sldMk cId="3190363299" sldId="307"/>
            <ac:spMk id="13" creationId="{02DBDE68-63E6-4637-92E2-5B91D27D3BD2}"/>
          </ac:spMkLst>
        </pc:spChg>
        <pc:picChg chg="del">
          <ac:chgData name="김형호" userId="08c797f5-93b4-42f8-a34d-62bffb8d045f" providerId="ADAL" clId="{9AB8B847-337E-4011-AB02-541AEE5D5F5D}" dt="2019-05-15T02:05:05.662" v="306" actId="478"/>
          <ac:picMkLst>
            <pc:docMk/>
            <pc:sldMk cId="3190363299" sldId="307"/>
            <ac:picMk id="1028" creationId="{D9AF2CA9-A81E-49FE-843F-A948158F8481}"/>
          </ac:picMkLst>
        </pc:picChg>
      </pc:sldChg>
      <pc:sldMasterChg chg="setBg modSldLayout">
        <pc:chgData name="김형호" userId="08c797f5-93b4-42f8-a34d-62bffb8d045f" providerId="ADAL" clId="{9AB8B847-337E-4011-AB02-541AEE5D5F5D}" dt="2019-05-13T07:49:43.105" v="16"/>
        <pc:sldMasterMkLst>
          <pc:docMk/>
          <pc:sldMasterMk cId="0" sldId="2147483648"/>
        </pc:sldMasterMkLst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김형호" userId="08c797f5-93b4-42f8-a34d-62bffb8d045f" providerId="ADAL" clId="{9AB8B847-337E-4011-AB02-541AEE5D5F5D}" dt="2019-05-13T07:49:43.105" v="1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 " userId="08c797f5-93b4-42f8-a34d-62bffb8d045f" providerId="ADAL" clId="{F7B40A12-37B3-4D5E-ABD5-EC3543620E94}"/>
    <pc:docChg chg="undo custSel addSld delSld modSld">
      <pc:chgData name=" " userId="08c797f5-93b4-42f8-a34d-62bffb8d045f" providerId="ADAL" clId="{F7B40A12-37B3-4D5E-ABD5-EC3543620E94}" dt="2019-05-14T19:51:03.066" v="1161" actId="2696"/>
      <pc:docMkLst>
        <pc:docMk/>
      </pc:docMkLst>
      <pc:sldChg chg="del">
        <pc:chgData name=" " userId="08c797f5-93b4-42f8-a34d-62bffb8d045f" providerId="ADAL" clId="{F7B40A12-37B3-4D5E-ABD5-EC3543620E94}" dt="2019-05-14T19:51:02.974" v="1155" actId="2696"/>
        <pc:sldMkLst>
          <pc:docMk/>
          <pc:sldMk cId="0" sldId="258"/>
        </pc:sldMkLst>
      </pc:sldChg>
      <pc:sldChg chg="del">
        <pc:chgData name=" " userId="08c797f5-93b4-42f8-a34d-62bffb8d045f" providerId="ADAL" clId="{F7B40A12-37B3-4D5E-ABD5-EC3543620E94}" dt="2019-05-14T19:51:02.963" v="1154" actId="2696"/>
        <pc:sldMkLst>
          <pc:docMk/>
          <pc:sldMk cId="0" sldId="261"/>
        </pc:sldMkLst>
      </pc:sldChg>
      <pc:sldChg chg="del">
        <pc:chgData name=" " userId="08c797f5-93b4-42f8-a34d-62bffb8d045f" providerId="ADAL" clId="{F7B40A12-37B3-4D5E-ABD5-EC3543620E94}" dt="2019-05-14T19:51:03.058" v="1160" actId="2696"/>
        <pc:sldMkLst>
          <pc:docMk/>
          <pc:sldMk cId="0" sldId="262"/>
        </pc:sldMkLst>
      </pc:sldChg>
      <pc:sldChg chg="del">
        <pc:chgData name=" " userId="08c797f5-93b4-42f8-a34d-62bffb8d045f" providerId="ADAL" clId="{F7B40A12-37B3-4D5E-ABD5-EC3543620E94}" dt="2019-05-14T19:51:02.989" v="1156" actId="2696"/>
        <pc:sldMkLst>
          <pc:docMk/>
          <pc:sldMk cId="0" sldId="264"/>
        </pc:sldMkLst>
      </pc:sldChg>
      <pc:sldChg chg="del">
        <pc:chgData name=" " userId="08c797f5-93b4-42f8-a34d-62bffb8d045f" providerId="ADAL" clId="{F7B40A12-37B3-4D5E-ABD5-EC3543620E94}" dt="2019-05-14T19:51:03.028" v="1158" actId="2696"/>
        <pc:sldMkLst>
          <pc:docMk/>
          <pc:sldMk cId="0" sldId="265"/>
        </pc:sldMkLst>
      </pc:sldChg>
      <pc:sldChg chg="del">
        <pc:chgData name=" " userId="08c797f5-93b4-42f8-a34d-62bffb8d045f" providerId="ADAL" clId="{F7B40A12-37B3-4D5E-ABD5-EC3543620E94}" dt="2019-05-14T19:51:03.006" v="1157" actId="2696"/>
        <pc:sldMkLst>
          <pc:docMk/>
          <pc:sldMk cId="0" sldId="267"/>
        </pc:sldMkLst>
      </pc:sldChg>
      <pc:sldChg chg="del">
        <pc:chgData name=" " userId="08c797f5-93b4-42f8-a34d-62bffb8d045f" providerId="ADAL" clId="{F7B40A12-37B3-4D5E-ABD5-EC3543620E94}" dt="2019-05-14T19:51:03.043" v="1159" actId="2696"/>
        <pc:sldMkLst>
          <pc:docMk/>
          <pc:sldMk cId="0" sldId="269"/>
        </pc:sldMkLst>
      </pc:sldChg>
      <pc:sldChg chg="del">
        <pc:chgData name=" " userId="08c797f5-93b4-42f8-a34d-62bffb8d045f" providerId="ADAL" clId="{F7B40A12-37B3-4D5E-ABD5-EC3543620E94}" dt="2019-05-14T19:51:03.066" v="1161" actId="2696"/>
        <pc:sldMkLst>
          <pc:docMk/>
          <pc:sldMk cId="0" sldId="274"/>
        </pc:sldMkLst>
      </pc:sldChg>
      <pc:sldChg chg="del">
        <pc:chgData name=" " userId="08c797f5-93b4-42f8-a34d-62bffb8d045f" providerId="ADAL" clId="{F7B40A12-37B3-4D5E-ABD5-EC3543620E94}" dt="2019-05-14T18:57:01.907" v="1" actId="2696"/>
        <pc:sldMkLst>
          <pc:docMk/>
          <pc:sldMk cId="0" sldId="287"/>
        </pc:sldMkLst>
      </pc:sldChg>
      <pc:sldChg chg="del">
        <pc:chgData name=" " userId="08c797f5-93b4-42f8-a34d-62bffb8d045f" providerId="ADAL" clId="{F7B40A12-37B3-4D5E-ABD5-EC3543620E94}" dt="2019-05-14T19:36:32.173" v="631" actId="2696"/>
        <pc:sldMkLst>
          <pc:docMk/>
          <pc:sldMk cId="125865727" sldId="288"/>
        </pc:sldMkLst>
      </pc:sldChg>
      <pc:sldChg chg="del">
        <pc:chgData name=" " userId="08c797f5-93b4-42f8-a34d-62bffb8d045f" providerId="ADAL" clId="{F7B40A12-37B3-4D5E-ABD5-EC3543620E94}" dt="2019-05-14T19:24:08.965" v="368" actId="2696"/>
        <pc:sldMkLst>
          <pc:docMk/>
          <pc:sldMk cId="2609831903" sldId="289"/>
        </pc:sldMkLst>
      </pc:sldChg>
      <pc:sldChg chg="del">
        <pc:chgData name=" " userId="08c797f5-93b4-42f8-a34d-62bffb8d045f" providerId="ADAL" clId="{F7B40A12-37B3-4D5E-ABD5-EC3543620E94}" dt="2019-05-14T19:37:56.473" v="634" actId="2696"/>
        <pc:sldMkLst>
          <pc:docMk/>
          <pc:sldMk cId="2547801203" sldId="290"/>
        </pc:sldMkLst>
      </pc:sldChg>
      <pc:sldChg chg="addSp delSp modSp">
        <pc:chgData name=" " userId="08c797f5-93b4-42f8-a34d-62bffb8d045f" providerId="ADAL" clId="{F7B40A12-37B3-4D5E-ABD5-EC3543620E94}" dt="2019-05-14T19:41:17.587" v="694" actId="403"/>
        <pc:sldMkLst>
          <pc:docMk/>
          <pc:sldMk cId="2135527414" sldId="291"/>
        </pc:sldMkLst>
        <pc:spChg chg="add del mod">
          <ac:chgData name=" " userId="08c797f5-93b4-42f8-a34d-62bffb8d045f" providerId="ADAL" clId="{F7B40A12-37B3-4D5E-ABD5-EC3543620E94}" dt="2019-05-14T19:39:06.632" v="662" actId="478"/>
          <ac:spMkLst>
            <pc:docMk/>
            <pc:sldMk cId="2135527414" sldId="291"/>
            <ac:spMk id="4" creationId="{224FFCF0-BDDB-4815-B2A8-E040BD57558B}"/>
          </ac:spMkLst>
        </pc:spChg>
        <pc:spChg chg="add del mod">
          <ac:chgData name=" " userId="08c797f5-93b4-42f8-a34d-62bffb8d045f" providerId="ADAL" clId="{F7B40A12-37B3-4D5E-ABD5-EC3543620E94}" dt="2019-05-14T19:39:16.296" v="664" actId="478"/>
          <ac:spMkLst>
            <pc:docMk/>
            <pc:sldMk cId="2135527414" sldId="291"/>
            <ac:spMk id="5" creationId="{3151EAE4-B29A-4B73-ACFA-D362DA1FD1E1}"/>
          </ac:spMkLst>
        </pc:spChg>
        <pc:spChg chg="add mod">
          <ac:chgData name=" " userId="08c797f5-93b4-42f8-a34d-62bffb8d045f" providerId="ADAL" clId="{F7B40A12-37B3-4D5E-ABD5-EC3543620E94}" dt="2019-05-14T19:41:17.587" v="694" actId="403"/>
          <ac:spMkLst>
            <pc:docMk/>
            <pc:sldMk cId="2135527414" sldId="291"/>
            <ac:spMk id="6" creationId="{417C872A-BC28-4E8A-AA8B-145F3EE00599}"/>
          </ac:spMkLst>
        </pc:spChg>
        <pc:spChg chg="add mod">
          <ac:chgData name=" " userId="08c797f5-93b4-42f8-a34d-62bffb8d045f" providerId="ADAL" clId="{F7B40A12-37B3-4D5E-ABD5-EC3543620E94}" dt="2019-05-14T19:38:46.649" v="652" actId="20577"/>
          <ac:spMkLst>
            <pc:docMk/>
            <pc:sldMk cId="2135527414" sldId="291"/>
            <ac:spMk id="11" creationId="{585BD1C8-A823-46E6-AAB1-AFD49F37705B}"/>
          </ac:spMkLst>
        </pc:spChg>
      </pc:sldChg>
      <pc:sldChg chg="modSp">
        <pc:chgData name=" " userId="08c797f5-93b4-42f8-a34d-62bffb8d045f" providerId="ADAL" clId="{F7B40A12-37B3-4D5E-ABD5-EC3543620E94}" dt="2019-05-14T19:07:26.690" v="168" actId="1038"/>
        <pc:sldMkLst>
          <pc:docMk/>
          <pc:sldMk cId="4059008746" sldId="295"/>
        </pc:sldMkLst>
        <pc:picChg chg="mod">
          <ac:chgData name=" " userId="08c797f5-93b4-42f8-a34d-62bffb8d045f" providerId="ADAL" clId="{F7B40A12-37B3-4D5E-ABD5-EC3543620E94}" dt="2019-05-14T19:07:22.161" v="166" actId="1038"/>
          <ac:picMkLst>
            <pc:docMk/>
            <pc:sldMk cId="4059008746" sldId="295"/>
            <ac:picMk id="11" creationId="{C3E9CF93-A6D8-482D-8BD0-DFD225A74FC7}"/>
          </ac:picMkLst>
        </pc:picChg>
        <pc:picChg chg="mod">
          <ac:chgData name=" " userId="08c797f5-93b4-42f8-a34d-62bffb8d045f" providerId="ADAL" clId="{F7B40A12-37B3-4D5E-ABD5-EC3543620E94}" dt="2019-05-14T19:07:26.690" v="168" actId="1038"/>
          <ac:picMkLst>
            <pc:docMk/>
            <pc:sldMk cId="4059008746" sldId="295"/>
            <ac:picMk id="14" creationId="{3413991E-BEE4-4BEA-9D68-E5C422868C10}"/>
          </ac:picMkLst>
        </pc:picChg>
      </pc:sldChg>
      <pc:sldChg chg="addSp delSp modSp">
        <pc:chgData name=" " userId="08c797f5-93b4-42f8-a34d-62bffb8d045f" providerId="ADAL" clId="{F7B40A12-37B3-4D5E-ABD5-EC3543620E94}" dt="2019-05-14T19:07:35.786" v="171" actId="1038"/>
        <pc:sldMkLst>
          <pc:docMk/>
          <pc:sldMk cId="93607948" sldId="296"/>
        </pc:sldMkLst>
        <pc:spChg chg="mod">
          <ac:chgData name=" " userId="08c797f5-93b4-42f8-a34d-62bffb8d045f" providerId="ADAL" clId="{F7B40A12-37B3-4D5E-ABD5-EC3543620E94}" dt="2019-05-14T19:03:36.371" v="118" actId="1076"/>
          <ac:spMkLst>
            <pc:docMk/>
            <pc:sldMk cId="93607948" sldId="296"/>
            <ac:spMk id="2" creationId="{00000000-0000-0000-0000-000000000000}"/>
          </ac:spMkLst>
        </pc:spChg>
        <pc:spChg chg="add del mod">
          <ac:chgData name=" " userId="08c797f5-93b4-42f8-a34d-62bffb8d045f" providerId="ADAL" clId="{F7B40A12-37B3-4D5E-ABD5-EC3543620E94}" dt="2019-05-14T19:07:09.154" v="163" actId="478"/>
          <ac:spMkLst>
            <pc:docMk/>
            <pc:sldMk cId="93607948" sldId="296"/>
            <ac:spMk id="4" creationId="{C474209C-3BE1-4AB8-8D86-CA7FD239F8A9}"/>
          </ac:spMkLst>
        </pc:spChg>
        <pc:spChg chg="add del mod">
          <ac:chgData name=" " userId="08c797f5-93b4-42f8-a34d-62bffb8d045f" providerId="ADAL" clId="{F7B40A12-37B3-4D5E-ABD5-EC3543620E94}" dt="2019-05-14T19:01:23.443" v="64" actId="478"/>
          <ac:spMkLst>
            <pc:docMk/>
            <pc:sldMk cId="93607948" sldId="296"/>
            <ac:spMk id="5" creationId="{79101166-3365-449E-A298-500E75A28898}"/>
          </ac:spMkLst>
        </pc:spChg>
        <pc:spChg chg="del">
          <ac:chgData name=" " userId="08c797f5-93b4-42f8-a34d-62bffb8d045f" providerId="ADAL" clId="{F7B40A12-37B3-4D5E-ABD5-EC3543620E94}" dt="2019-05-14T18:59:12.875" v="27" actId="478"/>
          <ac:spMkLst>
            <pc:docMk/>
            <pc:sldMk cId="93607948" sldId="296"/>
            <ac:spMk id="7" creationId="{9A9F3CFE-416D-4E09-86C2-8B71D073CC6C}"/>
          </ac:spMkLst>
        </pc:spChg>
        <pc:spChg chg="add mod">
          <ac:chgData name=" " userId="08c797f5-93b4-42f8-a34d-62bffb8d045f" providerId="ADAL" clId="{F7B40A12-37B3-4D5E-ABD5-EC3543620E94}" dt="2019-05-14T19:07:35.786" v="171" actId="1038"/>
          <ac:spMkLst>
            <pc:docMk/>
            <pc:sldMk cId="93607948" sldId="296"/>
            <ac:spMk id="13" creationId="{2F8F19D4-2FEB-4EBF-90BA-5676DC613EBB}"/>
          </ac:spMkLst>
        </pc:spChg>
        <pc:spChg chg="add mod">
          <ac:chgData name=" " userId="08c797f5-93b4-42f8-a34d-62bffb8d045f" providerId="ADAL" clId="{F7B40A12-37B3-4D5E-ABD5-EC3543620E94}" dt="2019-05-14T19:07:35.786" v="171" actId="1038"/>
          <ac:spMkLst>
            <pc:docMk/>
            <pc:sldMk cId="93607948" sldId="296"/>
            <ac:spMk id="14" creationId="{002A1017-BE47-4A1C-B1A8-9CF6F30C44A7}"/>
          </ac:spMkLst>
        </pc:spChg>
        <pc:spChg chg="add del mod">
          <ac:chgData name=" " userId="08c797f5-93b4-42f8-a34d-62bffb8d045f" providerId="ADAL" clId="{F7B40A12-37B3-4D5E-ABD5-EC3543620E94}" dt="2019-05-14T19:03:31.803" v="115" actId="478"/>
          <ac:spMkLst>
            <pc:docMk/>
            <pc:sldMk cId="93607948" sldId="296"/>
            <ac:spMk id="15" creationId="{D25E69CC-A7BF-4506-B089-46028CF18D65}"/>
          </ac:spMkLst>
        </pc:spChg>
        <pc:spChg chg="add mod">
          <ac:chgData name=" " userId="08c797f5-93b4-42f8-a34d-62bffb8d045f" providerId="ADAL" clId="{F7B40A12-37B3-4D5E-ABD5-EC3543620E94}" dt="2019-05-14T19:07:35.786" v="171" actId="1038"/>
          <ac:spMkLst>
            <pc:docMk/>
            <pc:sldMk cId="93607948" sldId="296"/>
            <ac:spMk id="16" creationId="{CCFC91B9-1F52-49AD-95B9-A038022342EF}"/>
          </ac:spMkLst>
        </pc:spChg>
        <pc:spChg chg="add mod">
          <ac:chgData name=" " userId="08c797f5-93b4-42f8-a34d-62bffb8d045f" providerId="ADAL" clId="{F7B40A12-37B3-4D5E-ABD5-EC3543620E94}" dt="2019-05-14T19:07:35.786" v="171" actId="1038"/>
          <ac:spMkLst>
            <pc:docMk/>
            <pc:sldMk cId="93607948" sldId="296"/>
            <ac:spMk id="17" creationId="{A1A37C7C-422C-46DC-B9FA-4CDD62336915}"/>
          </ac:spMkLst>
        </pc:spChg>
        <pc:spChg chg="add mod">
          <ac:chgData name=" " userId="08c797f5-93b4-42f8-a34d-62bffb8d045f" providerId="ADAL" clId="{F7B40A12-37B3-4D5E-ABD5-EC3543620E94}" dt="2019-05-14T19:07:35.786" v="171" actId="1038"/>
          <ac:spMkLst>
            <pc:docMk/>
            <pc:sldMk cId="93607948" sldId="296"/>
            <ac:spMk id="23" creationId="{5F4458BE-B6C1-4160-B608-0C382853142A}"/>
          </ac:spMkLst>
        </pc:spChg>
        <pc:picChg chg="add mod">
          <ac:chgData name=" " userId="08c797f5-93b4-42f8-a34d-62bffb8d045f" providerId="ADAL" clId="{F7B40A12-37B3-4D5E-ABD5-EC3543620E94}" dt="2019-05-14T19:07:35.786" v="171" actId="1038"/>
          <ac:picMkLst>
            <pc:docMk/>
            <pc:sldMk cId="93607948" sldId="296"/>
            <ac:picMk id="11" creationId="{F89BE022-6B25-4E50-996B-10FB5F3EE56A}"/>
          </ac:picMkLst>
        </pc:picChg>
        <pc:cxnChg chg="add mod">
          <ac:chgData name=" " userId="08c797f5-93b4-42f8-a34d-62bffb8d045f" providerId="ADAL" clId="{F7B40A12-37B3-4D5E-ABD5-EC3543620E94}" dt="2019-05-14T19:07:35.786" v="171" actId="1038"/>
          <ac:cxnSpMkLst>
            <pc:docMk/>
            <pc:sldMk cId="93607948" sldId="296"/>
            <ac:cxnSpMk id="19" creationId="{A93A3CE0-31EE-4F42-B349-4BCEDD02928F}"/>
          </ac:cxnSpMkLst>
        </pc:cxnChg>
        <pc:cxnChg chg="add mod">
          <ac:chgData name=" " userId="08c797f5-93b4-42f8-a34d-62bffb8d045f" providerId="ADAL" clId="{F7B40A12-37B3-4D5E-ABD5-EC3543620E94}" dt="2019-05-14T19:07:35.786" v="171" actId="1038"/>
          <ac:cxnSpMkLst>
            <pc:docMk/>
            <pc:sldMk cId="93607948" sldId="296"/>
            <ac:cxnSpMk id="25" creationId="{11FB3D0E-8D3D-4A38-B539-DAB382E78547}"/>
          </ac:cxnSpMkLst>
        </pc:cxnChg>
        <pc:cxnChg chg="add del mod">
          <ac:chgData name=" " userId="08c797f5-93b4-42f8-a34d-62bffb8d045f" providerId="ADAL" clId="{F7B40A12-37B3-4D5E-ABD5-EC3543620E94}" dt="2019-05-14T19:05:16.602" v="147" actId="11529"/>
          <ac:cxnSpMkLst>
            <pc:docMk/>
            <pc:sldMk cId="93607948" sldId="296"/>
            <ac:cxnSpMk id="27" creationId="{18DAD040-E136-4944-A8B8-D16F8D9B8EDA}"/>
          </ac:cxnSpMkLst>
        </pc:cxnChg>
        <pc:cxnChg chg="add del mod">
          <ac:chgData name=" " userId="08c797f5-93b4-42f8-a34d-62bffb8d045f" providerId="ADAL" clId="{F7B40A12-37B3-4D5E-ABD5-EC3543620E94}" dt="2019-05-14T19:05:29.074" v="149" actId="478"/>
          <ac:cxnSpMkLst>
            <pc:docMk/>
            <pc:sldMk cId="93607948" sldId="296"/>
            <ac:cxnSpMk id="29" creationId="{7EF4F1CB-8CA7-4A8E-ADA5-6D04DFC358CA}"/>
          </ac:cxnSpMkLst>
        </pc:cxnChg>
        <pc:cxnChg chg="add mod">
          <ac:chgData name=" " userId="08c797f5-93b4-42f8-a34d-62bffb8d045f" providerId="ADAL" clId="{F7B40A12-37B3-4D5E-ABD5-EC3543620E94}" dt="2019-05-14T19:07:35.786" v="171" actId="1038"/>
          <ac:cxnSpMkLst>
            <pc:docMk/>
            <pc:sldMk cId="93607948" sldId="296"/>
            <ac:cxnSpMk id="31" creationId="{8DC22C08-118E-4109-B0D0-A48CE3794F98}"/>
          </ac:cxnSpMkLst>
        </pc:cxnChg>
        <pc:cxnChg chg="add mod">
          <ac:chgData name=" " userId="08c797f5-93b4-42f8-a34d-62bffb8d045f" providerId="ADAL" clId="{F7B40A12-37B3-4D5E-ABD5-EC3543620E94}" dt="2019-05-14T19:07:35.786" v="171" actId="1038"/>
          <ac:cxnSpMkLst>
            <pc:docMk/>
            <pc:sldMk cId="93607948" sldId="296"/>
            <ac:cxnSpMk id="34" creationId="{3F65DC60-8503-40EB-805E-F6A4E94E02BB}"/>
          </ac:cxnSpMkLst>
        </pc:cxnChg>
      </pc:sldChg>
      <pc:sldChg chg="add">
        <pc:chgData name=" " userId="08c797f5-93b4-42f8-a34d-62bffb8d045f" providerId="ADAL" clId="{F7B40A12-37B3-4D5E-ABD5-EC3543620E94}" dt="2019-05-14T18:56:57.714" v="0"/>
        <pc:sldMkLst>
          <pc:docMk/>
          <pc:sldMk cId="0" sldId="297"/>
        </pc:sldMkLst>
      </pc:sldChg>
      <pc:sldChg chg="addSp delSp modSp add">
        <pc:chgData name=" " userId="08c797f5-93b4-42f8-a34d-62bffb8d045f" providerId="ADAL" clId="{F7B40A12-37B3-4D5E-ABD5-EC3543620E94}" dt="2019-05-14T19:36:25.937" v="630" actId="20577"/>
        <pc:sldMkLst>
          <pc:docMk/>
          <pc:sldMk cId="832859003" sldId="298"/>
        </pc:sldMkLst>
        <pc:spChg chg="mod">
          <ac:chgData name=" " userId="08c797f5-93b4-42f8-a34d-62bffb8d045f" providerId="ADAL" clId="{F7B40A12-37B3-4D5E-ABD5-EC3543620E94}" dt="2019-05-14T18:57:07.294" v="3" actId="20577"/>
          <ac:spMkLst>
            <pc:docMk/>
            <pc:sldMk cId="832859003" sldId="298"/>
            <ac:spMk id="5" creationId="{FC9176CC-3E8E-4A1A-932D-1A194E799BFB}"/>
          </ac:spMkLst>
        </pc:spChg>
        <pc:spChg chg="del">
          <ac:chgData name=" " userId="08c797f5-93b4-42f8-a34d-62bffb8d045f" providerId="ADAL" clId="{F7B40A12-37B3-4D5E-ABD5-EC3543620E94}" dt="2019-05-14T19:36:23.978" v="627" actId="478"/>
          <ac:spMkLst>
            <pc:docMk/>
            <pc:sldMk cId="832859003" sldId="298"/>
            <ac:spMk id="8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36:25.937" v="630" actId="20577"/>
          <ac:spMkLst>
            <pc:docMk/>
            <pc:sldMk cId="832859003" sldId="298"/>
            <ac:spMk id="9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8:57:40.258" v="26" actId="20577"/>
          <ac:spMkLst>
            <pc:docMk/>
            <pc:sldMk cId="832859003" sldId="298"/>
            <ac:spMk id="11" creationId="{28C72D05-8619-4C29-97A4-2078CFF5A183}"/>
          </ac:spMkLst>
        </pc:spChg>
        <pc:spChg chg="add">
          <ac:chgData name=" " userId="08c797f5-93b4-42f8-a34d-62bffb8d045f" providerId="ADAL" clId="{F7B40A12-37B3-4D5E-ABD5-EC3543620E94}" dt="2019-05-14T19:36:24.278" v="628"/>
          <ac:spMkLst>
            <pc:docMk/>
            <pc:sldMk cId="832859003" sldId="298"/>
            <ac:spMk id="13" creationId="{8FC30F8D-4B02-4EBA-82C6-801E013A9ADC}"/>
          </ac:spMkLst>
        </pc:spChg>
      </pc:sldChg>
      <pc:sldChg chg="modSp add">
        <pc:chgData name=" " userId="08c797f5-93b4-42f8-a34d-62bffb8d045f" providerId="ADAL" clId="{F7B40A12-37B3-4D5E-ABD5-EC3543620E94}" dt="2019-05-14T19:08:16.863" v="189"/>
        <pc:sldMkLst>
          <pc:docMk/>
          <pc:sldMk cId="110314619" sldId="299"/>
        </pc:sldMkLst>
        <pc:spChg chg="mod">
          <ac:chgData name=" " userId="08c797f5-93b4-42f8-a34d-62bffb8d045f" providerId="ADAL" clId="{F7B40A12-37B3-4D5E-ABD5-EC3543620E94}" dt="2019-05-14T19:08:16.863" v="189"/>
          <ac:spMkLst>
            <pc:docMk/>
            <pc:sldMk cId="110314619" sldId="299"/>
            <ac:spMk id="6" creationId="{6EDBAA60-D42D-4485-BD67-8CB210490462}"/>
          </ac:spMkLst>
        </pc:spChg>
      </pc:sldChg>
      <pc:sldChg chg="addSp delSp modSp add">
        <pc:chgData name=" " userId="08c797f5-93b4-42f8-a34d-62bffb8d045f" providerId="ADAL" clId="{F7B40A12-37B3-4D5E-ABD5-EC3543620E94}" dt="2019-05-14T19:24:04.725" v="367"/>
        <pc:sldMkLst>
          <pc:docMk/>
          <pc:sldMk cId="2640006818" sldId="300"/>
        </pc:sldMkLst>
        <pc:spChg chg="mod">
          <ac:chgData name=" " userId="08c797f5-93b4-42f8-a34d-62bffb8d045f" providerId="ADAL" clId="{F7B40A12-37B3-4D5E-ABD5-EC3543620E94}" dt="2019-05-14T19:13:42.138" v="271" actId="20577"/>
          <ac:spMkLst>
            <pc:docMk/>
            <pc:sldMk cId="2640006818" sldId="300"/>
            <ac:spMk id="5" creationId="{FC9176CC-3E8E-4A1A-932D-1A194E799BFB}"/>
          </ac:spMkLst>
        </pc:spChg>
        <pc:spChg chg="del">
          <ac:chgData name=" " userId="08c797f5-93b4-42f8-a34d-62bffb8d045f" providerId="ADAL" clId="{F7B40A12-37B3-4D5E-ABD5-EC3543620E94}" dt="2019-05-14T19:24:04.467" v="366" actId="478"/>
          <ac:spMkLst>
            <pc:docMk/>
            <pc:sldMk cId="2640006818" sldId="300"/>
            <ac:spMk id="8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23:58.785" v="365" actId="20577"/>
          <ac:spMkLst>
            <pc:docMk/>
            <pc:sldMk cId="2640006818" sldId="300"/>
            <ac:spMk id="9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12:01.550" v="209"/>
          <ac:spMkLst>
            <pc:docMk/>
            <pc:sldMk cId="2640006818" sldId="300"/>
            <ac:spMk id="11" creationId="{28C72D05-8619-4C29-97A4-2078CFF5A183}"/>
          </ac:spMkLst>
        </pc:spChg>
        <pc:spChg chg="add">
          <ac:chgData name=" " userId="08c797f5-93b4-42f8-a34d-62bffb8d045f" providerId="ADAL" clId="{F7B40A12-37B3-4D5E-ABD5-EC3543620E94}" dt="2019-05-14T19:24:04.725" v="367"/>
          <ac:spMkLst>
            <pc:docMk/>
            <pc:sldMk cId="2640006818" sldId="300"/>
            <ac:spMk id="13" creationId="{124B4287-1496-4812-A953-48B1EC5F6066}"/>
          </ac:spMkLst>
        </pc:spChg>
      </pc:sldChg>
      <pc:sldChg chg="addSp delSp modSp add">
        <pc:chgData name=" " userId="08c797f5-93b4-42f8-a34d-62bffb8d045f" providerId="ADAL" clId="{F7B40A12-37B3-4D5E-ABD5-EC3543620E94}" dt="2019-05-14T19:17:54.683" v="338" actId="14826"/>
        <pc:sldMkLst>
          <pc:docMk/>
          <pc:sldMk cId="1653454532" sldId="301"/>
        </pc:sldMkLst>
        <pc:spChg chg="mod">
          <ac:chgData name=" " userId="08c797f5-93b4-42f8-a34d-62bffb8d045f" providerId="ADAL" clId="{F7B40A12-37B3-4D5E-ABD5-EC3543620E94}" dt="2019-05-14T19:13:59.853" v="295"/>
          <ac:spMkLst>
            <pc:docMk/>
            <pc:sldMk cId="1653454532" sldId="301"/>
            <ac:spMk id="6" creationId="{6EDBAA60-D42D-4485-BD67-8CB210490462}"/>
          </ac:spMkLst>
        </pc:spChg>
        <pc:spChg chg="del">
          <ac:chgData name=" " userId="08c797f5-93b4-42f8-a34d-62bffb8d045f" providerId="ADAL" clId="{F7B40A12-37B3-4D5E-ABD5-EC3543620E94}" dt="2019-05-14T19:15:51.082" v="306" actId="478"/>
          <ac:spMkLst>
            <pc:docMk/>
            <pc:sldMk cId="1653454532" sldId="301"/>
            <ac:spMk id="8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15:32.657" v="301" actId="20577"/>
          <ac:spMkLst>
            <pc:docMk/>
            <pc:sldMk cId="1653454532" sldId="301"/>
            <ac:spMk id="9" creationId="{00000000-0000-0000-0000-000000000000}"/>
          </ac:spMkLst>
        </pc:spChg>
        <pc:spChg chg="add del">
          <ac:chgData name=" " userId="08c797f5-93b4-42f8-a34d-62bffb8d045f" providerId="ADAL" clId="{F7B40A12-37B3-4D5E-ABD5-EC3543620E94}" dt="2019-05-14T19:15:50.109" v="305"/>
          <ac:spMkLst>
            <pc:docMk/>
            <pc:sldMk cId="1653454532" sldId="301"/>
            <ac:spMk id="11" creationId="{EF5A14EA-64F8-4854-B78A-D2ABA0D449F2}"/>
          </ac:spMkLst>
        </pc:spChg>
        <pc:spChg chg="add">
          <ac:chgData name=" " userId="08c797f5-93b4-42f8-a34d-62bffb8d045f" providerId="ADAL" clId="{F7B40A12-37B3-4D5E-ABD5-EC3543620E94}" dt="2019-05-14T19:15:51.481" v="307"/>
          <ac:spMkLst>
            <pc:docMk/>
            <pc:sldMk cId="1653454532" sldId="301"/>
            <ac:spMk id="13" creationId="{6CA44850-6569-4F12-88E5-952A71964906}"/>
          </ac:spMkLst>
        </pc:spChg>
        <pc:picChg chg="mod">
          <ac:chgData name=" " userId="08c797f5-93b4-42f8-a34d-62bffb8d045f" providerId="ADAL" clId="{F7B40A12-37B3-4D5E-ABD5-EC3543620E94}" dt="2019-05-14T19:17:54.683" v="338" actId="14826"/>
          <ac:picMkLst>
            <pc:docMk/>
            <pc:sldMk cId="1653454532" sldId="301"/>
            <ac:picMk id="1028" creationId="{D9AF2CA9-A81E-49FE-843F-A948158F8481}"/>
          </ac:picMkLst>
        </pc:picChg>
      </pc:sldChg>
      <pc:sldChg chg="modSp add del">
        <pc:chgData name=" " userId="08c797f5-93b4-42f8-a34d-62bffb8d045f" providerId="ADAL" clId="{F7B40A12-37B3-4D5E-ABD5-EC3543620E94}" dt="2019-05-14T19:16:01.976" v="309" actId="2696"/>
        <pc:sldMkLst>
          <pc:docMk/>
          <pc:sldMk cId="3407684574" sldId="302"/>
        </pc:sldMkLst>
        <pc:spChg chg="mod">
          <ac:chgData name=" " userId="08c797f5-93b4-42f8-a34d-62bffb8d045f" providerId="ADAL" clId="{F7B40A12-37B3-4D5E-ABD5-EC3543620E94}" dt="2019-05-14T19:15:39.539" v="303"/>
          <ac:spMkLst>
            <pc:docMk/>
            <pc:sldMk cId="3407684574" sldId="302"/>
            <ac:spMk id="8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15:29.818" v="299" actId="20577"/>
          <ac:spMkLst>
            <pc:docMk/>
            <pc:sldMk cId="3407684574" sldId="302"/>
            <ac:spMk id="9" creationId="{00000000-0000-0000-0000-000000000000}"/>
          </ac:spMkLst>
        </pc:spChg>
      </pc:sldChg>
      <pc:sldChg chg="modSp add">
        <pc:chgData name=" " userId="08c797f5-93b4-42f8-a34d-62bffb8d045f" providerId="ADAL" clId="{F7B40A12-37B3-4D5E-ABD5-EC3543620E94}" dt="2019-05-14T19:19:42.649" v="341" actId="20577"/>
        <pc:sldMkLst>
          <pc:docMk/>
          <pc:sldMk cId="3503465745" sldId="303"/>
        </pc:sldMkLst>
        <pc:spChg chg="mod">
          <ac:chgData name=" " userId="08c797f5-93b4-42f8-a34d-62bffb8d045f" providerId="ADAL" clId="{F7B40A12-37B3-4D5E-ABD5-EC3543620E94}" dt="2019-05-14T19:19:42.649" v="341" actId="20577"/>
          <ac:spMkLst>
            <pc:docMk/>
            <pc:sldMk cId="3503465745" sldId="303"/>
            <ac:spMk id="6" creationId="{6EDBAA60-D42D-4485-BD67-8CB210490462}"/>
          </ac:spMkLst>
        </pc:spChg>
        <pc:picChg chg="mod">
          <ac:chgData name=" " userId="08c797f5-93b4-42f8-a34d-62bffb8d045f" providerId="ADAL" clId="{F7B40A12-37B3-4D5E-ABD5-EC3543620E94}" dt="2019-05-14T19:17:06.312" v="332" actId="14826"/>
          <ac:picMkLst>
            <pc:docMk/>
            <pc:sldMk cId="3503465745" sldId="303"/>
            <ac:picMk id="1028" creationId="{D9AF2CA9-A81E-49FE-843F-A948158F8481}"/>
          </ac:picMkLst>
        </pc:picChg>
      </pc:sldChg>
      <pc:sldChg chg="modSp add">
        <pc:chgData name=" " userId="08c797f5-93b4-42f8-a34d-62bffb8d045f" providerId="ADAL" clId="{F7B40A12-37B3-4D5E-ABD5-EC3543620E94}" dt="2019-05-14T19:37:15.674" v="633" actId="1076"/>
        <pc:sldMkLst>
          <pc:docMk/>
          <pc:sldMk cId="1745839291" sldId="304"/>
        </pc:sldMkLst>
        <pc:spChg chg="mod">
          <ac:chgData name=" " userId="08c797f5-93b4-42f8-a34d-62bffb8d045f" providerId="ADAL" clId="{F7B40A12-37B3-4D5E-ABD5-EC3543620E94}" dt="2019-05-14T19:27:41.393" v="521" actId="20577"/>
          <ac:spMkLst>
            <pc:docMk/>
            <pc:sldMk cId="1745839291" sldId="304"/>
            <ac:spMk id="6" creationId="{6EDBAA60-D42D-4485-BD67-8CB210490462}"/>
          </ac:spMkLst>
        </pc:spChg>
        <pc:picChg chg="mod">
          <ac:chgData name=" " userId="08c797f5-93b4-42f8-a34d-62bffb8d045f" providerId="ADAL" clId="{F7B40A12-37B3-4D5E-ABD5-EC3543620E94}" dt="2019-05-14T19:37:15.674" v="633" actId="1076"/>
          <ac:picMkLst>
            <pc:docMk/>
            <pc:sldMk cId="1745839291" sldId="304"/>
            <ac:picMk id="1028" creationId="{D9AF2CA9-A81E-49FE-843F-A948158F8481}"/>
          </ac:picMkLst>
        </pc:picChg>
      </pc:sldChg>
      <pc:sldChg chg="addSp delSp modSp add">
        <pc:chgData name=" " userId="08c797f5-93b4-42f8-a34d-62bffb8d045f" providerId="ADAL" clId="{F7B40A12-37B3-4D5E-ABD5-EC3543620E94}" dt="2019-05-14T19:27:22.092" v="517"/>
        <pc:sldMkLst>
          <pc:docMk/>
          <pc:sldMk cId="739155777" sldId="305"/>
        </pc:sldMkLst>
        <pc:spChg chg="mod">
          <ac:chgData name=" " userId="08c797f5-93b4-42f8-a34d-62bffb8d045f" providerId="ADAL" clId="{F7B40A12-37B3-4D5E-ABD5-EC3543620E94}" dt="2019-05-14T19:27:22.092" v="517"/>
          <ac:spMkLst>
            <pc:docMk/>
            <pc:sldMk cId="739155777" sldId="305"/>
            <ac:spMk id="5" creationId="{FC9176CC-3E8E-4A1A-932D-1A194E799BFB}"/>
          </ac:spMkLst>
        </pc:spChg>
        <pc:spChg chg="del">
          <ac:chgData name=" " userId="08c797f5-93b4-42f8-a34d-62bffb8d045f" providerId="ADAL" clId="{F7B40A12-37B3-4D5E-ABD5-EC3543620E94}" dt="2019-05-14T19:24:13.978" v="369" actId="478"/>
          <ac:spMkLst>
            <pc:docMk/>
            <pc:sldMk cId="739155777" sldId="305"/>
            <ac:spMk id="8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24:16.705" v="373" actId="20577"/>
          <ac:spMkLst>
            <pc:docMk/>
            <pc:sldMk cId="739155777" sldId="305"/>
            <ac:spMk id="9" creationId="{00000000-0000-0000-0000-000000000000}"/>
          </ac:spMkLst>
        </pc:spChg>
        <pc:spChg chg="mod">
          <ac:chgData name=" " userId="08c797f5-93b4-42f8-a34d-62bffb8d045f" providerId="ADAL" clId="{F7B40A12-37B3-4D5E-ABD5-EC3543620E94}" dt="2019-05-14T19:24:30.930" v="411"/>
          <ac:spMkLst>
            <pc:docMk/>
            <pc:sldMk cId="739155777" sldId="305"/>
            <ac:spMk id="11" creationId="{28C72D05-8619-4C29-97A4-2078CFF5A183}"/>
          </ac:spMkLst>
        </pc:spChg>
        <pc:spChg chg="add">
          <ac:chgData name=" " userId="08c797f5-93b4-42f8-a34d-62bffb8d045f" providerId="ADAL" clId="{F7B40A12-37B3-4D5E-ABD5-EC3543620E94}" dt="2019-05-14T19:24:14.230" v="370"/>
          <ac:spMkLst>
            <pc:docMk/>
            <pc:sldMk cId="739155777" sldId="305"/>
            <ac:spMk id="13" creationId="{9F1469A4-0057-4ACB-9FC6-8AADCEDB2706}"/>
          </ac:spMkLst>
        </pc:spChg>
      </pc:sldChg>
      <pc:sldChg chg="addSp delSp modSp add">
        <pc:chgData name=" " userId="08c797f5-93b4-42f8-a34d-62bffb8d045f" providerId="ADAL" clId="{F7B40A12-37B3-4D5E-ABD5-EC3543620E94}" dt="2019-05-14T19:28:15.012" v="548" actId="1076"/>
        <pc:sldMkLst>
          <pc:docMk/>
          <pc:sldMk cId="2487254145" sldId="306"/>
        </pc:sldMkLst>
        <pc:spChg chg="mod">
          <ac:chgData name=" " userId="08c797f5-93b4-42f8-a34d-62bffb8d045f" providerId="ADAL" clId="{F7B40A12-37B3-4D5E-ABD5-EC3543620E94}" dt="2019-05-14T19:27:59.873" v="545"/>
          <ac:spMkLst>
            <pc:docMk/>
            <pc:sldMk cId="2487254145" sldId="306"/>
            <ac:spMk id="6" creationId="{6EDBAA60-D42D-4485-BD67-8CB210490462}"/>
          </ac:spMkLst>
        </pc:spChg>
        <pc:spChg chg="mod">
          <ac:chgData name=" " userId="08c797f5-93b4-42f8-a34d-62bffb8d045f" providerId="ADAL" clId="{F7B40A12-37B3-4D5E-ABD5-EC3543620E94}" dt="2019-05-14T19:27:51.241" v="526" actId="20577"/>
          <ac:spMkLst>
            <pc:docMk/>
            <pc:sldMk cId="2487254145" sldId="306"/>
            <ac:spMk id="9" creationId="{00000000-0000-0000-0000-000000000000}"/>
          </ac:spMkLst>
        </pc:spChg>
        <pc:spChg chg="add">
          <ac:chgData name=" " userId="08c797f5-93b4-42f8-a34d-62bffb8d045f" providerId="ADAL" clId="{F7B40A12-37B3-4D5E-ABD5-EC3543620E94}" dt="2019-05-14T19:27:49.399" v="524"/>
          <ac:spMkLst>
            <pc:docMk/>
            <pc:sldMk cId="2487254145" sldId="306"/>
            <ac:spMk id="11" creationId="{8AC11D0E-73C4-4C90-8CFC-C177D8F81826}"/>
          </ac:spMkLst>
        </pc:spChg>
        <pc:spChg chg="del">
          <ac:chgData name=" " userId="08c797f5-93b4-42f8-a34d-62bffb8d045f" providerId="ADAL" clId="{F7B40A12-37B3-4D5E-ABD5-EC3543620E94}" dt="2019-05-14T19:27:49.203" v="523" actId="478"/>
          <ac:spMkLst>
            <pc:docMk/>
            <pc:sldMk cId="2487254145" sldId="306"/>
            <ac:spMk id="13" creationId="{6CA44850-6569-4F12-88E5-952A71964906}"/>
          </ac:spMkLst>
        </pc:spChg>
        <pc:picChg chg="mod">
          <ac:chgData name=" " userId="08c797f5-93b4-42f8-a34d-62bffb8d045f" providerId="ADAL" clId="{F7B40A12-37B3-4D5E-ABD5-EC3543620E94}" dt="2019-05-14T19:28:15.012" v="548" actId="1076"/>
          <ac:picMkLst>
            <pc:docMk/>
            <pc:sldMk cId="2487254145" sldId="306"/>
            <ac:picMk id="1028" creationId="{D9AF2CA9-A81E-49FE-843F-A948158F8481}"/>
          </ac:picMkLst>
        </pc:picChg>
      </pc:sldChg>
      <pc:sldChg chg="modSp add">
        <pc:chgData name=" " userId="08c797f5-93b4-42f8-a34d-62bffb8d045f" providerId="ADAL" clId="{F7B40A12-37B3-4D5E-ABD5-EC3543620E94}" dt="2019-05-14T19:28:54.546" v="584" actId="20577"/>
        <pc:sldMkLst>
          <pc:docMk/>
          <pc:sldMk cId="3190363299" sldId="307"/>
        </pc:sldMkLst>
        <pc:spChg chg="mod">
          <ac:chgData name=" " userId="08c797f5-93b4-42f8-a34d-62bffb8d045f" providerId="ADAL" clId="{F7B40A12-37B3-4D5E-ABD5-EC3543620E94}" dt="2019-05-14T19:28:54.546" v="584" actId="20577"/>
          <ac:spMkLst>
            <pc:docMk/>
            <pc:sldMk cId="3190363299" sldId="307"/>
            <ac:spMk id="6" creationId="{6EDBAA60-D42D-4485-BD67-8CB210490462}"/>
          </ac:spMkLst>
        </pc:spChg>
      </pc:sldChg>
      <pc:sldChg chg="addSp delSp modSp add">
        <pc:chgData name=" " userId="08c797f5-93b4-42f8-a34d-62bffb8d045f" providerId="ADAL" clId="{F7B40A12-37B3-4D5E-ABD5-EC3543620E94}" dt="2019-05-14T19:49:16.592" v="1153" actId="20577"/>
        <pc:sldMkLst>
          <pc:docMk/>
          <pc:sldMk cId="2252687254" sldId="308"/>
        </pc:sldMkLst>
        <pc:spChg chg="add del mod">
          <ac:chgData name=" " userId="08c797f5-93b4-42f8-a34d-62bffb8d045f" providerId="ADAL" clId="{F7B40A12-37B3-4D5E-ABD5-EC3543620E94}" dt="2019-05-14T19:48:49.328" v="1147" actId="478"/>
          <ac:spMkLst>
            <pc:docMk/>
            <pc:sldMk cId="2252687254" sldId="308"/>
            <ac:spMk id="5" creationId="{D3E80E97-4733-405C-8292-336F36ABABF2}"/>
          </ac:spMkLst>
        </pc:spChg>
        <pc:spChg chg="mod">
          <ac:chgData name=" " userId="08c797f5-93b4-42f8-a34d-62bffb8d045f" providerId="ADAL" clId="{F7B40A12-37B3-4D5E-ABD5-EC3543620E94}" dt="2019-05-14T19:29:16.324" v="603"/>
          <ac:spMkLst>
            <pc:docMk/>
            <pc:sldMk cId="2252687254" sldId="308"/>
            <ac:spMk id="6" creationId="{6EDBAA60-D42D-4485-BD67-8CB210490462}"/>
          </ac:spMkLst>
        </pc:spChg>
        <pc:spChg chg="add mod">
          <ac:chgData name=" " userId="08c797f5-93b4-42f8-a34d-62bffb8d045f" providerId="ADAL" clId="{F7B40A12-37B3-4D5E-ABD5-EC3543620E94}" dt="2019-05-14T19:45:48.114" v="1140" actId="20577"/>
          <ac:spMkLst>
            <pc:docMk/>
            <pc:sldMk cId="2252687254" sldId="308"/>
            <ac:spMk id="13" creationId="{EBC2DAAE-DC3A-438B-913B-CB31FB1B8704}"/>
          </ac:spMkLst>
        </pc:spChg>
        <pc:graphicFrameChg chg="add del mod">
          <ac:chgData name=" " userId="08c797f5-93b4-42f8-a34d-62bffb8d045f" providerId="ADAL" clId="{F7B40A12-37B3-4D5E-ABD5-EC3543620E94}" dt="2019-05-14T19:48:47.760" v="1146"/>
          <ac:graphicFrameMkLst>
            <pc:docMk/>
            <pc:sldMk cId="2252687254" sldId="308"/>
            <ac:graphicFrameMk id="4" creationId="{5D6EE222-10F5-4188-A969-01E0A6289791}"/>
          </ac:graphicFrameMkLst>
        </pc:graphicFrameChg>
        <pc:graphicFrameChg chg="add mod modGraphic">
          <ac:chgData name=" " userId="08c797f5-93b4-42f8-a34d-62bffb8d045f" providerId="ADAL" clId="{F7B40A12-37B3-4D5E-ABD5-EC3543620E94}" dt="2019-05-14T19:49:16.592" v="1153" actId="20577"/>
          <ac:graphicFrameMkLst>
            <pc:docMk/>
            <pc:sldMk cId="2252687254" sldId="308"/>
            <ac:graphicFrameMk id="14" creationId="{2CEB5047-786E-433D-A90B-814CAB12FA8D}"/>
          </ac:graphicFrameMkLst>
        </pc:graphicFrameChg>
        <pc:picChg chg="del">
          <ac:chgData name=" " userId="08c797f5-93b4-42f8-a34d-62bffb8d045f" providerId="ADAL" clId="{F7B40A12-37B3-4D5E-ABD5-EC3543620E94}" dt="2019-05-14T19:41:48.992" v="695" actId="478"/>
          <ac:picMkLst>
            <pc:docMk/>
            <pc:sldMk cId="2252687254" sldId="308"/>
            <ac:picMk id="1028" creationId="{D9AF2CA9-A81E-49FE-843F-A948158F8481}"/>
          </ac:picMkLst>
        </pc:picChg>
      </pc:sldChg>
      <pc:sldChg chg="modSp add">
        <pc:chgData name=" " userId="08c797f5-93b4-42f8-a34d-62bffb8d045f" providerId="ADAL" clId="{F7B40A12-37B3-4D5E-ABD5-EC3543620E94}" dt="2019-05-14T19:29:52.483" v="626" actId="1076"/>
        <pc:sldMkLst>
          <pc:docMk/>
          <pc:sldMk cId="3171745660" sldId="309"/>
        </pc:sldMkLst>
        <pc:spChg chg="mod">
          <ac:chgData name=" " userId="08c797f5-93b4-42f8-a34d-62bffb8d045f" providerId="ADAL" clId="{F7B40A12-37B3-4D5E-ABD5-EC3543620E94}" dt="2019-05-14T19:29:30.163" v="621"/>
          <ac:spMkLst>
            <pc:docMk/>
            <pc:sldMk cId="3171745660" sldId="309"/>
            <ac:spMk id="6" creationId="{6EDBAA60-D42D-4485-BD67-8CB210490462}"/>
          </ac:spMkLst>
        </pc:spChg>
        <pc:picChg chg="mod">
          <ac:chgData name=" " userId="08c797f5-93b4-42f8-a34d-62bffb8d045f" providerId="ADAL" clId="{F7B40A12-37B3-4D5E-ABD5-EC3543620E94}" dt="2019-05-14T19:29:52.483" v="626" actId="1076"/>
          <ac:picMkLst>
            <pc:docMk/>
            <pc:sldMk cId="3171745660" sldId="309"/>
            <ac:picMk id="1028" creationId="{D9AF2CA9-A81E-49FE-843F-A948158F8481}"/>
          </ac:picMkLst>
        </pc:picChg>
      </pc:sldChg>
    </pc:docChg>
  </pc:docChgLst>
  <pc:docChgLst>
    <pc:chgData name="김형호" userId="08c797f5-93b4-42f8-a34d-62bffb8d045f" providerId="ADAL" clId="{5EB72BB7-51FD-4DD0-93BA-47FB75C6793A}"/>
    <pc:docChg chg="custSel addSld modSld">
      <pc:chgData name="김형호" userId="08c797f5-93b4-42f8-a34d-62bffb8d045f" providerId="ADAL" clId="{5EB72BB7-51FD-4DD0-93BA-47FB75C6793A}" dt="2019-05-15T05:42:05.389" v="66" actId="1076"/>
      <pc:docMkLst>
        <pc:docMk/>
      </pc:docMkLst>
      <pc:sldChg chg="modSp">
        <pc:chgData name="김형호" userId="08c797f5-93b4-42f8-a34d-62bffb8d045f" providerId="ADAL" clId="{5EB72BB7-51FD-4DD0-93BA-47FB75C6793A}" dt="2019-05-15T05:35:53.390" v="54"/>
        <pc:sldMkLst>
          <pc:docMk/>
          <pc:sldMk cId="2135527414" sldId="291"/>
        </pc:sldMkLst>
        <pc:spChg chg="mod">
          <ac:chgData name="김형호" userId="08c797f5-93b4-42f8-a34d-62bffb8d045f" providerId="ADAL" clId="{5EB72BB7-51FD-4DD0-93BA-47FB75C6793A}" dt="2019-05-15T05:35:53.390" v="54"/>
          <ac:spMkLst>
            <pc:docMk/>
            <pc:sldMk cId="2135527414" sldId="291"/>
            <ac:spMk id="6" creationId="{417C872A-BC28-4E8A-AA8B-145F3EE00599}"/>
          </ac:spMkLst>
        </pc:spChg>
      </pc:sldChg>
      <pc:sldChg chg="addSp modSp">
        <pc:chgData name="김형호" userId="08c797f5-93b4-42f8-a34d-62bffb8d045f" providerId="ADAL" clId="{5EB72BB7-51FD-4DD0-93BA-47FB75C6793A}" dt="2019-05-15T05:19:18.842" v="46" actId="1038"/>
        <pc:sldMkLst>
          <pc:docMk/>
          <pc:sldMk cId="3732383379" sldId="294"/>
        </pc:sldMkLst>
        <pc:spChg chg="add mod">
          <ac:chgData name="김형호" userId="08c797f5-93b4-42f8-a34d-62bffb8d045f" providerId="ADAL" clId="{5EB72BB7-51FD-4DD0-93BA-47FB75C6793A}" dt="2019-05-15T05:19:13.440" v="43" actId="1037"/>
          <ac:spMkLst>
            <pc:docMk/>
            <pc:sldMk cId="3732383379" sldId="294"/>
            <ac:spMk id="4" creationId="{A3D2B2D3-5D3B-42C8-9B78-CFE9437DC1C4}"/>
          </ac:spMkLst>
        </pc:spChg>
        <pc:picChg chg="mod">
          <ac:chgData name="김형호" userId="08c797f5-93b4-42f8-a34d-62bffb8d045f" providerId="ADAL" clId="{5EB72BB7-51FD-4DD0-93BA-47FB75C6793A}" dt="2019-05-15T05:19:18.842" v="46" actId="1038"/>
          <ac:picMkLst>
            <pc:docMk/>
            <pc:sldMk cId="3732383379" sldId="294"/>
            <ac:picMk id="1028" creationId="{D9AF2CA9-A81E-49FE-843F-A948158F8481}"/>
          </ac:picMkLst>
        </pc:picChg>
      </pc:sldChg>
      <pc:sldChg chg="addSp delSp modSp add">
        <pc:chgData name="김형호" userId="08c797f5-93b4-42f8-a34d-62bffb8d045f" providerId="ADAL" clId="{5EB72BB7-51FD-4DD0-93BA-47FB75C6793A}" dt="2019-05-15T05:19:01.754" v="39" actId="1038"/>
        <pc:sldMkLst>
          <pc:docMk/>
          <pc:sldMk cId="3940414759" sldId="310"/>
        </pc:sldMkLst>
        <pc:spChg chg="mod">
          <ac:chgData name="김형호" userId="08c797f5-93b4-42f8-a34d-62bffb8d045f" providerId="ADAL" clId="{5EB72BB7-51FD-4DD0-93BA-47FB75C6793A}" dt="2019-05-15T05:11:09.016" v="25" actId="1076"/>
          <ac:spMkLst>
            <pc:docMk/>
            <pc:sldMk cId="3940414759" sldId="310"/>
            <ac:spMk id="2" creationId="{00000000-0000-0000-0000-000000000000}"/>
          </ac:spMkLst>
        </pc:spChg>
        <pc:spChg chg="del">
          <ac:chgData name="김형호" userId="08c797f5-93b4-42f8-a34d-62bffb8d045f" providerId="ADAL" clId="{5EB72BB7-51FD-4DD0-93BA-47FB75C6793A}" dt="2019-05-15T05:10:05.668" v="21" actId="478"/>
          <ac:spMkLst>
            <pc:docMk/>
            <pc:sldMk cId="3940414759" sldId="310"/>
            <ac:spMk id="4" creationId="{A3D2B2D3-5D3B-42C8-9B78-CFE9437DC1C4}"/>
          </ac:spMkLst>
        </pc:spChg>
        <pc:spChg chg="mod">
          <ac:chgData name="김형호" userId="08c797f5-93b4-42f8-a34d-62bffb8d045f" providerId="ADAL" clId="{5EB72BB7-51FD-4DD0-93BA-47FB75C6793A}" dt="2019-05-15T05:18:57.222" v="36" actId="1038"/>
          <ac:spMkLst>
            <pc:docMk/>
            <pc:sldMk cId="3940414759" sldId="310"/>
            <ac:spMk id="10" creationId="{00000000-0000-0000-0000-000000000000}"/>
          </ac:spMkLst>
        </pc:spChg>
        <pc:picChg chg="add mod">
          <ac:chgData name="김형호" userId="08c797f5-93b4-42f8-a34d-62bffb8d045f" providerId="ADAL" clId="{5EB72BB7-51FD-4DD0-93BA-47FB75C6793A}" dt="2019-05-15T05:18:57.222" v="36" actId="1038"/>
          <ac:picMkLst>
            <pc:docMk/>
            <pc:sldMk cId="3940414759" sldId="310"/>
            <ac:picMk id="5" creationId="{69B1257C-49D2-4C21-BC3D-6735B2421A02}"/>
          </ac:picMkLst>
        </pc:picChg>
        <pc:picChg chg="add mod">
          <ac:chgData name="김형호" userId="08c797f5-93b4-42f8-a34d-62bffb8d045f" providerId="ADAL" clId="{5EB72BB7-51FD-4DD0-93BA-47FB75C6793A}" dt="2019-05-15T05:19:01.754" v="39" actId="1038"/>
          <ac:picMkLst>
            <pc:docMk/>
            <pc:sldMk cId="3940414759" sldId="310"/>
            <ac:picMk id="1026" creationId="{279CB9CA-DAF6-4A0F-AD19-5F066353A4A3}"/>
          </ac:picMkLst>
        </pc:picChg>
        <pc:picChg chg="del">
          <ac:chgData name="김형호" userId="08c797f5-93b4-42f8-a34d-62bffb8d045f" providerId="ADAL" clId="{5EB72BB7-51FD-4DD0-93BA-47FB75C6793A}" dt="2019-05-15T05:10:25.714" v="22" actId="478"/>
          <ac:picMkLst>
            <pc:docMk/>
            <pc:sldMk cId="3940414759" sldId="310"/>
            <ac:picMk id="1028" creationId="{D9AF2CA9-A81E-49FE-843F-A948158F8481}"/>
          </ac:picMkLst>
        </pc:picChg>
      </pc:sldChg>
      <pc:sldChg chg="modSp add">
        <pc:chgData name="김형호" userId="08c797f5-93b4-42f8-a34d-62bffb8d045f" providerId="ADAL" clId="{5EB72BB7-51FD-4DD0-93BA-47FB75C6793A}" dt="2019-05-15T05:25:20.909" v="48" actId="14826"/>
        <pc:sldMkLst>
          <pc:docMk/>
          <pc:sldMk cId="552057430" sldId="311"/>
        </pc:sldMkLst>
        <pc:picChg chg="mod">
          <ac:chgData name="김형호" userId="08c797f5-93b4-42f8-a34d-62bffb8d045f" providerId="ADAL" clId="{5EB72BB7-51FD-4DD0-93BA-47FB75C6793A}" dt="2019-05-15T05:25:20.909" v="48" actId="14826"/>
          <ac:picMkLst>
            <pc:docMk/>
            <pc:sldMk cId="552057430" sldId="311"/>
            <ac:picMk id="1028" creationId="{D9AF2CA9-A81E-49FE-843F-A948158F8481}"/>
          </ac:picMkLst>
        </pc:picChg>
      </pc:sldChg>
      <pc:sldChg chg="modSp add">
        <pc:chgData name="김형호" userId="08c797f5-93b4-42f8-a34d-62bffb8d045f" providerId="ADAL" clId="{5EB72BB7-51FD-4DD0-93BA-47FB75C6793A}" dt="2019-05-15T05:25:58.992" v="51" actId="14826"/>
        <pc:sldMkLst>
          <pc:docMk/>
          <pc:sldMk cId="4120886488" sldId="312"/>
        </pc:sldMkLst>
        <pc:picChg chg="mod">
          <ac:chgData name="김형호" userId="08c797f5-93b4-42f8-a34d-62bffb8d045f" providerId="ADAL" clId="{5EB72BB7-51FD-4DD0-93BA-47FB75C6793A}" dt="2019-05-15T05:25:58.992" v="51" actId="14826"/>
          <ac:picMkLst>
            <pc:docMk/>
            <pc:sldMk cId="4120886488" sldId="312"/>
            <ac:picMk id="1028" creationId="{D9AF2CA9-A81E-49FE-843F-A948158F8481}"/>
          </ac:picMkLst>
        </pc:picChg>
      </pc:sldChg>
      <pc:sldChg chg="modSp add">
        <pc:chgData name="김형호" userId="08c797f5-93b4-42f8-a34d-62bffb8d045f" providerId="ADAL" clId="{5EB72BB7-51FD-4DD0-93BA-47FB75C6793A}" dt="2019-05-15T05:26:58.994" v="52" actId="14826"/>
        <pc:sldMkLst>
          <pc:docMk/>
          <pc:sldMk cId="3958214020" sldId="313"/>
        </pc:sldMkLst>
        <pc:picChg chg="mod">
          <ac:chgData name="김형호" userId="08c797f5-93b4-42f8-a34d-62bffb8d045f" providerId="ADAL" clId="{5EB72BB7-51FD-4DD0-93BA-47FB75C6793A}" dt="2019-05-15T05:26:58.994" v="52" actId="14826"/>
          <ac:picMkLst>
            <pc:docMk/>
            <pc:sldMk cId="3958214020" sldId="313"/>
            <ac:picMk id="1028" creationId="{D9AF2CA9-A81E-49FE-843F-A948158F8481}"/>
          </ac:picMkLst>
        </pc:picChg>
      </pc:sldChg>
      <pc:sldChg chg="addSp delSp modSp add delAnim modAnim">
        <pc:chgData name="김형호" userId="08c797f5-93b4-42f8-a34d-62bffb8d045f" providerId="ADAL" clId="{5EB72BB7-51FD-4DD0-93BA-47FB75C6793A}" dt="2019-05-15T05:42:05.389" v="66" actId="1076"/>
        <pc:sldMkLst>
          <pc:docMk/>
          <pc:sldMk cId="3947601119" sldId="314"/>
        </pc:sldMkLst>
        <pc:picChg chg="add del mod">
          <ac:chgData name="김형호" userId="08c797f5-93b4-42f8-a34d-62bffb8d045f" providerId="ADAL" clId="{5EB72BB7-51FD-4DD0-93BA-47FB75C6793A}" dt="2019-05-15T05:41:47.987" v="62" actId="478"/>
          <ac:picMkLst>
            <pc:docMk/>
            <pc:sldMk cId="3947601119" sldId="314"/>
            <ac:picMk id="4" creationId="{CBD7EA29-72DA-4BB2-A47C-EBBD1618C298}"/>
          </ac:picMkLst>
        </pc:picChg>
        <pc:picChg chg="del">
          <ac:chgData name="김형호" userId="08c797f5-93b4-42f8-a34d-62bffb8d045f" providerId="ADAL" clId="{5EB72BB7-51FD-4DD0-93BA-47FB75C6793A}" dt="2019-05-15T05:37:14.775" v="57" actId="478"/>
          <ac:picMkLst>
            <pc:docMk/>
            <pc:sldMk cId="3947601119" sldId="314"/>
            <ac:picMk id="5" creationId="{69B1257C-49D2-4C21-BC3D-6735B2421A02}"/>
          </ac:picMkLst>
        </pc:picChg>
        <pc:picChg chg="add mod">
          <ac:chgData name="김형호" userId="08c797f5-93b4-42f8-a34d-62bffb8d045f" providerId="ADAL" clId="{5EB72BB7-51FD-4DD0-93BA-47FB75C6793A}" dt="2019-05-15T05:42:05.389" v="66" actId="1076"/>
          <ac:picMkLst>
            <pc:docMk/>
            <pc:sldMk cId="3947601119" sldId="314"/>
            <ac:picMk id="5" creationId="{EAE9CDC3-65E9-4805-B9D7-D6BA99304023}"/>
          </ac:picMkLst>
        </pc:picChg>
        <pc:picChg chg="del">
          <ac:chgData name="김형호" userId="08c797f5-93b4-42f8-a34d-62bffb8d045f" providerId="ADAL" clId="{5EB72BB7-51FD-4DD0-93BA-47FB75C6793A}" dt="2019-05-15T05:37:14.418" v="56" actId="478"/>
          <ac:picMkLst>
            <pc:docMk/>
            <pc:sldMk cId="3947601119" sldId="314"/>
            <ac:picMk id="1026" creationId="{279CB9CA-DAF6-4A0F-AD19-5F066353A4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1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9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6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3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1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1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6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30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94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제안배경</a:t>
            </a:r>
            <a:endParaRPr lang="ko-KR" altLang="en-US" dirty="0"/>
          </a:p>
          <a:p>
            <a:r>
              <a:rPr lang="en-US" altLang="ko-KR" dirty="0"/>
              <a:t>A CAPTCHA (Completely Automated Public Turing test to tell Computers and Humans Apart) is a type of challenge-response test used in computing to determine whether the user is human. However, as a machine learning evolves, this system is being threatened by image recognition and audio recognition</a:t>
            </a:r>
          </a:p>
          <a:p>
            <a:r>
              <a:rPr lang="ko-KR" altLang="en-US" dirty="0"/>
              <a:t>개발목표</a:t>
            </a:r>
          </a:p>
          <a:p>
            <a:r>
              <a:rPr lang="en-US" altLang="ko-KR" dirty="0"/>
              <a:t>This project examines the reliability of Captcha by an Anti-Captcha automation AI (Artificial Intelligence) </a:t>
            </a:r>
            <a:r>
              <a:rPr lang="en-US" altLang="ko-KR" dirty="0" err="1"/>
              <a:t>programme</a:t>
            </a:r>
            <a:r>
              <a:rPr lang="en-US" altLang="ko-KR" dirty="0"/>
              <a:t>. The project is expected to demonstrate dangers of Artificial Intelligence and also gives vision on the improvement of Captcha.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5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8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3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7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1jng79a5xc" TargetMode="External"/><Relationship Id="rId3" Type="http://schemas.openxmlformats.org/officeDocument/2006/relationships/hyperlink" Target="https://www.nia.or.kr/common/board/Download.do?bcIdx=20146&amp;cbIdx=82618&amp;fileNo=1" TargetMode="External"/><Relationship Id="rId7" Type="http://schemas.openxmlformats.org/officeDocument/2006/relationships/hyperlink" Target="http://news.kbs.co.kr/news/view.do?ncd=360103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wnews.seoul.co.kr/news/newsView.php?id=20180222601022" TargetMode="External"/><Relationship Id="rId5" Type="http://schemas.openxmlformats.org/officeDocument/2006/relationships/hyperlink" Target="https://github.com/deepfakes/faceswap" TargetMode="External"/><Relationship Id="rId4" Type="http://schemas.openxmlformats.org/officeDocument/2006/relationships/hyperlink" Target="https://en.wikipedia.org/wiki/Deepfak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7JOD-qytb8?feature=oembed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설계 발표회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HUMANS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CYBER SECURITY CAPSTONE DESING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AJOU UNIVERSITY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아주대학교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2-3. </a:t>
            </a:r>
            <a:r>
              <a:rPr lang="ko-KR" altLang="en-US" dirty="0"/>
              <a:t>주요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9BE022-6B25-4E50-996B-10FB5F3E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13" y="1772729"/>
            <a:ext cx="2979608" cy="4653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8F19D4-2FEB-4EBF-90BA-5676DC613EBB}"/>
              </a:ext>
            </a:extLst>
          </p:cNvPr>
          <p:cNvSpPr/>
          <p:nvPr/>
        </p:nvSpPr>
        <p:spPr>
          <a:xfrm>
            <a:off x="1244076" y="2340389"/>
            <a:ext cx="2736304" cy="12051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A1017-BE47-4A1C-B1A8-9CF6F30C44A7}"/>
              </a:ext>
            </a:extLst>
          </p:cNvPr>
          <p:cNvSpPr/>
          <p:nvPr/>
        </p:nvSpPr>
        <p:spPr>
          <a:xfrm>
            <a:off x="5220072" y="2600165"/>
            <a:ext cx="1440160" cy="6893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FC91B9-1F52-49AD-95B9-A038022342EF}"/>
              </a:ext>
            </a:extLst>
          </p:cNvPr>
          <p:cNvSpPr/>
          <p:nvPr/>
        </p:nvSpPr>
        <p:spPr>
          <a:xfrm>
            <a:off x="1309829" y="3778517"/>
            <a:ext cx="2088232" cy="4425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A37C7C-422C-46DC-B9FA-4CDD62336915}"/>
              </a:ext>
            </a:extLst>
          </p:cNvPr>
          <p:cNvSpPr/>
          <p:nvPr/>
        </p:nvSpPr>
        <p:spPr>
          <a:xfrm>
            <a:off x="5220072" y="3664608"/>
            <a:ext cx="1440160" cy="689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3A3CE0-31EE-4F42-B349-4BCEDD02928F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3980380" y="2942967"/>
            <a:ext cx="1239692" cy="18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4458BE-B6C1-4160-B608-0C382853142A}"/>
              </a:ext>
            </a:extLst>
          </p:cNvPr>
          <p:cNvSpPr/>
          <p:nvPr/>
        </p:nvSpPr>
        <p:spPr>
          <a:xfrm>
            <a:off x="1309829" y="4262319"/>
            <a:ext cx="2592288" cy="3188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FB3D0E-8D3D-4A38-B539-DAB382E78547}"/>
              </a:ext>
            </a:extLst>
          </p:cNvPr>
          <p:cNvCxnSpPr>
            <a:endCxn id="17" idx="1"/>
          </p:cNvCxnSpPr>
          <p:nvPr/>
        </p:nvCxnSpPr>
        <p:spPr>
          <a:xfrm flipV="1">
            <a:off x="3398061" y="4009279"/>
            <a:ext cx="1822011" cy="52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DC22C08-118E-4109-B0D0-A48CE3794F98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907445" y="3052479"/>
            <a:ext cx="731236" cy="3334179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65DC60-8503-40EB-805E-F6A4E94E02B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605973" y="4581129"/>
            <a:ext cx="0" cy="50405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2-3. </a:t>
            </a:r>
            <a:r>
              <a:rPr lang="ko-KR" altLang="en-US" dirty="0"/>
              <a:t>진행 상황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9BE022-6B25-4E50-996B-10FB5F3E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13" y="1772729"/>
            <a:ext cx="2979608" cy="4653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8F19D4-2FEB-4EBF-90BA-5676DC613EBB}"/>
              </a:ext>
            </a:extLst>
          </p:cNvPr>
          <p:cNvSpPr/>
          <p:nvPr/>
        </p:nvSpPr>
        <p:spPr>
          <a:xfrm>
            <a:off x="1244076" y="2340389"/>
            <a:ext cx="2736304" cy="12051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A1017-BE47-4A1C-B1A8-9CF6F30C44A7}"/>
              </a:ext>
            </a:extLst>
          </p:cNvPr>
          <p:cNvSpPr/>
          <p:nvPr/>
        </p:nvSpPr>
        <p:spPr>
          <a:xfrm>
            <a:off x="5220072" y="2600165"/>
            <a:ext cx="1440160" cy="6893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FC91B9-1F52-49AD-95B9-A038022342EF}"/>
              </a:ext>
            </a:extLst>
          </p:cNvPr>
          <p:cNvSpPr/>
          <p:nvPr/>
        </p:nvSpPr>
        <p:spPr>
          <a:xfrm>
            <a:off x="1309829" y="3778517"/>
            <a:ext cx="2088232" cy="4425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A37C7C-422C-46DC-B9FA-4CDD62336915}"/>
              </a:ext>
            </a:extLst>
          </p:cNvPr>
          <p:cNvSpPr/>
          <p:nvPr/>
        </p:nvSpPr>
        <p:spPr>
          <a:xfrm>
            <a:off x="5220072" y="3664608"/>
            <a:ext cx="1440160" cy="689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3A3CE0-31EE-4F42-B349-4BCEDD02928F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3980380" y="2942967"/>
            <a:ext cx="1239692" cy="18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4458BE-B6C1-4160-B608-0C382853142A}"/>
              </a:ext>
            </a:extLst>
          </p:cNvPr>
          <p:cNvSpPr/>
          <p:nvPr/>
        </p:nvSpPr>
        <p:spPr>
          <a:xfrm>
            <a:off x="1309829" y="4262319"/>
            <a:ext cx="2592288" cy="3188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FB3D0E-8D3D-4A38-B539-DAB382E78547}"/>
              </a:ext>
            </a:extLst>
          </p:cNvPr>
          <p:cNvCxnSpPr>
            <a:endCxn id="17" idx="1"/>
          </p:cNvCxnSpPr>
          <p:nvPr/>
        </p:nvCxnSpPr>
        <p:spPr>
          <a:xfrm flipV="1">
            <a:off x="3398061" y="4009279"/>
            <a:ext cx="1822011" cy="52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DC22C08-118E-4109-B0D0-A48CE3794F98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907445" y="3052479"/>
            <a:ext cx="731236" cy="3334179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65DC60-8503-40EB-805E-F6A4E94E02B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605973" y="4581129"/>
            <a:ext cx="0" cy="50405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§ë§ì¼ì ëí ì´ë¯¸ì§ ê²ìê²°ê³¼">
            <a:extLst>
              <a:ext uri="{FF2B5EF4-FFF2-40B4-BE49-F238E27FC236}">
                <a16:creationId xmlns:a16="http://schemas.microsoft.com/office/drawing/2014/main" id="{E0166FB4-92E5-4B17-978F-A55AB508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4875"/>
            <a:ext cx="1700808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¥ìì ëí ì´ë¯¸ì§ ê²ìê²°ê³¼">
            <a:extLst>
              <a:ext uri="{FF2B5EF4-FFF2-40B4-BE49-F238E27FC236}">
                <a16:creationId xmlns:a16="http://schemas.microsoft.com/office/drawing/2014/main" id="{1F4C0B0F-866B-4101-92EA-3BBC19BB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71" y="278970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A92144-B8D8-4789-988F-65D05E91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071" y="4581129"/>
            <a:ext cx="1570985" cy="157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176CC-3E8E-4A1A-932D-1A194E79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005064"/>
            <a:ext cx="7772400" cy="1500187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전체 구조</a:t>
            </a:r>
            <a:endParaRPr lang="en-US" altLang="ko-KR" dirty="0"/>
          </a:p>
          <a:p>
            <a:r>
              <a:rPr lang="en-US" altLang="ko-KR" dirty="0"/>
              <a:t>3-2. Subsystem Model</a:t>
            </a:r>
          </a:p>
          <a:p>
            <a:r>
              <a:rPr lang="en-US" altLang="ko-KR" dirty="0"/>
              <a:t>3-3. Sequence Diagram</a:t>
            </a:r>
          </a:p>
          <a:p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28C72D05-8619-4C29-97A4-2078CFF5A183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03. </a:t>
            </a:r>
            <a:r>
              <a:rPr lang="ko-KR" altLang="en-US" dirty="0"/>
              <a:t>시스템 구조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4B4287-1496-4812-A953-48B1EC5F606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264000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3-1. </a:t>
            </a:r>
            <a:r>
              <a:rPr lang="ko-KR" altLang="en-US" dirty="0"/>
              <a:t>전체 구조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4077" y="1956916"/>
            <a:ext cx="6143837" cy="41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44850-6569-4F12-88E5-952A7196490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16534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3-2. Subsystem Model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880" y="1956916"/>
            <a:ext cx="5404230" cy="41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44850-6569-4F12-88E5-952A7196490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350346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3-3. Sequence Diagram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0732" y="2053646"/>
            <a:ext cx="6482536" cy="413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44850-6569-4F12-88E5-952A7196490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174583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3-3. Sequence Diagram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0732" y="2108755"/>
            <a:ext cx="6482536" cy="402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44850-6569-4F12-88E5-952A7196490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55205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3-3. Sequence Diagram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278" y="2108755"/>
            <a:ext cx="4261443" cy="402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44850-6569-4F12-88E5-952A7196490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412088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3-3. Sequence Diagram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3994" y="2108755"/>
            <a:ext cx="5736011" cy="402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44850-6569-4F12-88E5-952A71964906}"/>
              </a:ext>
            </a:extLst>
          </p:cNvPr>
          <p:cNvSpPr/>
          <p:nvPr/>
        </p:nvSpPr>
        <p:spPr>
          <a:xfrm>
            <a:off x="243974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395821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176CC-3E8E-4A1A-932D-1A194E79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005064"/>
            <a:ext cx="7772400" cy="1500187"/>
          </a:xfrm>
        </p:spPr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en-US" altLang="ko-KR" dirty="0"/>
              <a:t>4-2. </a:t>
            </a:r>
            <a:r>
              <a:rPr lang="ko-KR" altLang="en-US" dirty="0"/>
              <a:t>위험요소 및 대처 방안</a:t>
            </a:r>
            <a:endParaRPr lang="en-US" altLang="ko-KR" dirty="0"/>
          </a:p>
          <a:p>
            <a:r>
              <a:rPr lang="en-US" altLang="ko-KR" dirty="0"/>
              <a:t>4-3. </a:t>
            </a:r>
            <a:r>
              <a:rPr lang="ko-KR" altLang="en-US" dirty="0"/>
              <a:t>시험 계획</a:t>
            </a:r>
            <a:endParaRPr lang="en-US" altLang="ko-KR" dirty="0"/>
          </a:p>
          <a:p>
            <a:r>
              <a:rPr lang="en-US" altLang="ko-KR" dirty="0"/>
              <a:t>4-4. </a:t>
            </a:r>
            <a:r>
              <a:rPr lang="ko-KR" altLang="en-US" dirty="0"/>
              <a:t>역할 분담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28C72D05-8619-4C29-97A4-2078CFF5A183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04. </a:t>
            </a:r>
            <a:r>
              <a:rPr lang="ko-KR" altLang="en-US" dirty="0"/>
              <a:t>개발 및 시험 일정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469A4-0057-4ACB-9FC6-8AADCEDB2706}"/>
              </a:ext>
            </a:extLst>
          </p:cNvPr>
          <p:cNvSpPr/>
          <p:nvPr/>
        </p:nvSpPr>
        <p:spPr>
          <a:xfrm>
            <a:off x="283033" y="271681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개발 및 시험일정</a:t>
            </a:r>
          </a:p>
        </p:txBody>
      </p:sp>
    </p:spTree>
    <p:extLst>
      <p:ext uri="{BB962C8B-B14F-4D97-AF65-F5344CB8AC3E}">
        <p14:creationId xmlns:p14="http://schemas.microsoft.com/office/powerpoint/2010/main" val="7391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423" y="227687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4439" y="32129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31256" y="32129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59448" y="32129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887640" y="32129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15832" y="32129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33477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Abstract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9752" y="33477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7944" y="33477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시스템 구조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24128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개발 및 시험일정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8264" y="33477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관련자료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AJOU UNIVERSITY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아주대학교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4-1. </a:t>
            </a:r>
            <a:r>
              <a:rPr lang="ko-KR" altLang="en-US" dirty="0"/>
              <a:t>개발 일정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195" y="1673170"/>
            <a:ext cx="5319609" cy="48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11D0E-73C4-4C90-8CFC-C177D8F81826}"/>
              </a:ext>
            </a:extLst>
          </p:cNvPr>
          <p:cNvSpPr/>
          <p:nvPr/>
        </p:nvSpPr>
        <p:spPr>
          <a:xfrm>
            <a:off x="283033" y="271681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개발 및 시험일정</a:t>
            </a:r>
          </a:p>
        </p:txBody>
      </p:sp>
    </p:spTree>
    <p:extLst>
      <p:ext uri="{BB962C8B-B14F-4D97-AF65-F5344CB8AC3E}">
        <p14:creationId xmlns:p14="http://schemas.microsoft.com/office/powerpoint/2010/main" val="248725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4-2. </a:t>
            </a:r>
            <a:r>
              <a:rPr lang="ko-KR" altLang="en-US" dirty="0"/>
              <a:t>위험요소 및 대처 방안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11D0E-73C4-4C90-8CFC-C177D8F81826}"/>
              </a:ext>
            </a:extLst>
          </p:cNvPr>
          <p:cNvSpPr/>
          <p:nvPr/>
        </p:nvSpPr>
        <p:spPr>
          <a:xfrm>
            <a:off x="283033" y="271681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개발 및 시험일정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02DBDE68-63E6-4637-92E2-5B91D27D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990"/>
            <a:ext cx="8229600" cy="4609915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sz="1600" dirty="0">
                <a:ea typeface="나눔스퀘어라운드 Bold" panose="020B0600000101010101" pitchFamily="50" charset="-127"/>
              </a:rPr>
              <a:t>학습된 </a:t>
            </a:r>
            <a:r>
              <a:rPr lang="ko-KR" altLang="en-US" sz="1600" dirty="0" err="1">
                <a:ea typeface="나눔스퀘어라운드 Bold" panose="020B0600000101010101" pitchFamily="50" charset="-127"/>
              </a:rPr>
              <a:t>머신러닝</a:t>
            </a:r>
            <a:r>
              <a:rPr lang="ko-KR" altLang="en-US" sz="1600" dirty="0">
                <a:ea typeface="나눔스퀘어라운드 Bold" panose="020B0600000101010101" pitchFamily="50" charset="-127"/>
              </a:rPr>
              <a:t> 및 딥러닝 모델 적용 방법은</a:t>
            </a:r>
            <a:r>
              <a:rPr lang="en-US" altLang="ko-KR" sz="1600" dirty="0">
                <a:ea typeface="나눔스퀘어라운드 Bold" panose="020B0600000101010101" pitchFamily="50" charset="-127"/>
              </a:rPr>
              <a:t>?</a:t>
            </a:r>
            <a:endParaRPr lang="en-US" altLang="ko-KR" sz="240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학습된 모델 탑재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서버를 통한 결과 받기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1600" dirty="0">
                <a:ea typeface="나눔스퀘어라운드 Bold" panose="020B0600000101010101" pitchFamily="50" charset="-127"/>
              </a:rPr>
              <a:t>필수 라이브러리 개별설치 필요</a:t>
            </a:r>
            <a:r>
              <a:rPr lang="en-US" altLang="ko-KR" sz="2400" dirty="0">
                <a:ea typeface="나눔스퀘어라운드 Bold" panose="020B0600000101010101" pitchFamily="50" charset="-127"/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프로그램 자체 라이브러리 내장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ea typeface="나눔스퀘어라운드 Bold" panose="020B0600000101010101" pitchFamily="50" charset="-127"/>
              </a:rPr>
              <a:t>머신러닝</a:t>
            </a:r>
            <a:r>
              <a:rPr lang="ko-KR" altLang="en-US" sz="1050" dirty="0">
                <a:ea typeface="나눔스퀘어라운드 Bold" panose="020B0600000101010101" pitchFamily="50" charset="-127"/>
              </a:rPr>
              <a:t> 및 딥러닝 인식의 경우 서버에서 동작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marL="457200" lvl="1" indent="0" fontAlgn="base">
              <a:buNone/>
            </a:pP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1600" dirty="0">
                <a:ea typeface="나눔스퀘어라운드 Bold" panose="020B0600000101010101" pitchFamily="50" charset="-127"/>
              </a:rPr>
              <a:t>유저 컴퓨터 성능에 따른 문자 인식 속도 영향</a:t>
            </a:r>
            <a:r>
              <a:rPr lang="en-US" altLang="ko-KR" sz="1600" dirty="0">
                <a:ea typeface="나눔스퀘어라운드 Bold" panose="020B0600000101010101" pitchFamily="50" charset="-127"/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서버에서 진행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처리 최적화 및 입력 데이터 최소화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ea typeface="나눔스퀘어라운드 Bold" panose="020B0600000101010101" pitchFamily="50" charset="-127"/>
              </a:rPr>
              <a:t>입력 자동화를 위한 필수적인 프로그램</a:t>
            </a:r>
            <a:r>
              <a:rPr lang="en-US" altLang="ko-KR" sz="1600" dirty="0">
                <a:ea typeface="나눔스퀘어라운드 Bold" panose="020B060000010101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프로그램 자체에 내장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050" dirty="0">
                <a:ea typeface="나눔스퀘어라운드 Bold" panose="020B0600000101010101" pitchFamily="50" charset="-127"/>
              </a:rPr>
              <a:t>GUI </a:t>
            </a:r>
            <a:r>
              <a:rPr lang="ko-KR" altLang="en-US" sz="1050" dirty="0">
                <a:ea typeface="나눔스퀘어라운드 Bold" panose="020B0600000101010101" pitchFamily="50" charset="-127"/>
              </a:rPr>
              <a:t>상에서 사용자에게 다운받도록 연결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ea typeface="나눔스퀘어라운드 Bold" panose="020B0600000101010101" pitchFamily="50" charset="-127"/>
              </a:rPr>
              <a:t>사용자 정보 입력 시 다양한 형태의 입력 가능</a:t>
            </a:r>
            <a:r>
              <a:rPr lang="en-US" altLang="ko-KR" sz="1600" dirty="0">
                <a:ea typeface="나눔스퀘어라운드 Bold" panose="020B060000010101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정해진 형식으로 입력하도록 유도 및 제한</a:t>
            </a: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altLang="ko-KR" sz="1050" dirty="0"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ea typeface="나눔스퀘어라운드 Bold" panose="020B0600000101010101" pitchFamily="50" charset="-127"/>
              </a:rPr>
              <a:t>타 사이트로의 기능 확장</a:t>
            </a:r>
            <a:r>
              <a:rPr lang="en-US" altLang="ko-KR" sz="1600" dirty="0">
                <a:ea typeface="나눔스퀘어라운드 Bold" panose="020B060000010101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050" dirty="0">
                <a:ea typeface="나눔스퀘어라운드 Bold" panose="020B0600000101010101" pitchFamily="50" charset="-127"/>
              </a:rPr>
              <a:t>사이트별 케이스를 나누어 진행</a:t>
            </a:r>
            <a:r>
              <a:rPr lang="en-US" altLang="ko-KR" sz="1050" dirty="0">
                <a:ea typeface="나눔스퀘어라운드 Bold" panose="020B0600000101010101" pitchFamily="50" charset="-127"/>
              </a:rPr>
              <a:t>.</a:t>
            </a:r>
            <a:endParaRPr lang="ko-KR" altLang="en-US" sz="1050" dirty="0"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36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4-3. </a:t>
            </a:r>
            <a:r>
              <a:rPr lang="ko-KR" altLang="en-US" dirty="0"/>
              <a:t>시험 계획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11D0E-73C4-4C90-8CFC-C177D8F81826}"/>
              </a:ext>
            </a:extLst>
          </p:cNvPr>
          <p:cNvSpPr/>
          <p:nvPr/>
        </p:nvSpPr>
        <p:spPr>
          <a:xfrm>
            <a:off x="283033" y="271681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개발 및 시험일정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EBC2DAAE-DC3A-438B-913B-CB31FB1B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990"/>
            <a:ext cx="8229600" cy="435717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사용자 정보 입력 및 자동 입력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음성 및 데이터 자동 다운로드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머신러닝을</a:t>
            </a:r>
            <a:r>
              <a:rPr lang="ko-KR" altLang="en-US" sz="1600" dirty="0"/>
              <a:t> 통한 이미지 및 음성 인식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CEB5047-786E-433D-A90B-814CAB12F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24620"/>
              </p:ext>
            </p:extLst>
          </p:nvPr>
        </p:nvGraphicFramePr>
        <p:xfrm>
          <a:off x="4449049" y="1694983"/>
          <a:ext cx="4340591" cy="4525958"/>
        </p:xfrm>
        <a:graphic>
          <a:graphicData uri="http://schemas.openxmlformats.org/drawingml/2006/table">
            <a:tbl>
              <a:tblPr/>
              <a:tblGrid>
                <a:gridCol w="1314455">
                  <a:extLst>
                    <a:ext uri="{9D8B030D-6E8A-4147-A177-3AD203B41FA5}">
                      <a16:colId xmlns:a16="http://schemas.microsoft.com/office/drawing/2014/main" val="518123018"/>
                    </a:ext>
                  </a:extLst>
                </a:gridCol>
                <a:gridCol w="563338">
                  <a:extLst>
                    <a:ext uri="{9D8B030D-6E8A-4147-A177-3AD203B41FA5}">
                      <a16:colId xmlns:a16="http://schemas.microsoft.com/office/drawing/2014/main" val="774947101"/>
                    </a:ext>
                  </a:extLst>
                </a:gridCol>
                <a:gridCol w="527227">
                  <a:extLst>
                    <a:ext uri="{9D8B030D-6E8A-4147-A177-3AD203B41FA5}">
                      <a16:colId xmlns:a16="http://schemas.microsoft.com/office/drawing/2014/main" val="3196347082"/>
                    </a:ext>
                  </a:extLst>
                </a:gridCol>
                <a:gridCol w="527227">
                  <a:extLst>
                    <a:ext uri="{9D8B030D-6E8A-4147-A177-3AD203B41FA5}">
                      <a16:colId xmlns:a16="http://schemas.microsoft.com/office/drawing/2014/main" val="1541529390"/>
                    </a:ext>
                  </a:extLst>
                </a:gridCol>
                <a:gridCol w="678894">
                  <a:extLst>
                    <a:ext uri="{9D8B030D-6E8A-4147-A177-3AD203B41FA5}">
                      <a16:colId xmlns:a16="http://schemas.microsoft.com/office/drawing/2014/main" val="2692924286"/>
                    </a:ext>
                  </a:extLst>
                </a:gridCol>
                <a:gridCol w="729450">
                  <a:extLst>
                    <a:ext uri="{9D8B030D-6E8A-4147-A177-3AD203B41FA5}">
                      <a16:colId xmlns:a16="http://schemas.microsoft.com/office/drawing/2014/main" val="1348636526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알고리즘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 +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  <a:endParaRPr lang="en-US" sz="1400" dirty="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음성 길이별 자름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완벽하게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자름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658503"/>
                  </a:ext>
                </a:extLst>
              </a:tr>
              <a:tr h="2234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LogisticRegression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36.54%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53.85%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53.85%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30.77%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26131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(SVC)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23.08%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32.69%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44.23%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60758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(LinearSVC)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38.46%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48.08%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30.77%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83092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(NuSVC)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36.54%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44.23%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48.08%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226756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tree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(DecisionTreeClassifier)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17.31%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32.69%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26.92%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1203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Nearest Neighbors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(KNeighborsClassifier)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34.62%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41204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Nearest Neighbors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(NearestCentroid)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30.77%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38.46%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42.31%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6467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(GaussianNB)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32.69%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30.77%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17.31%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04178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(MultinomialNB)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30.77%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34.62%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32.69%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측정불가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42403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(ComplementNB)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15.38%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측정불가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98896"/>
                  </a:ext>
                </a:extLst>
              </a:tr>
              <a:tr h="2234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SGDClassifier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19.23%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13.46%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26719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Ensemble methods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(RandomForestClassifier)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19.23%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26.92%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46.15%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23.08%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8468"/>
                  </a:ext>
                </a:extLst>
              </a:tr>
              <a:tr h="2234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Inception V3</a:t>
                      </a:r>
                      <a:endParaRPr 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40.38%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82.69%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ko-KR" altLang="en-US" sz="140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48149" marR="48149" marT="48149" marB="481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4-4. </a:t>
            </a:r>
            <a:r>
              <a:rPr lang="ko-KR" altLang="en-US" dirty="0"/>
              <a:t>역할 분담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734" y="1841139"/>
            <a:ext cx="6982531" cy="43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11D0E-73C4-4C90-8CFC-C177D8F81826}"/>
              </a:ext>
            </a:extLst>
          </p:cNvPr>
          <p:cNvSpPr/>
          <p:nvPr/>
        </p:nvSpPr>
        <p:spPr>
          <a:xfrm>
            <a:off x="283033" y="271681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개발 및 시험일정</a:t>
            </a:r>
          </a:p>
        </p:txBody>
      </p:sp>
    </p:spTree>
    <p:extLst>
      <p:ext uri="{BB962C8B-B14F-4D97-AF65-F5344CB8AC3E}">
        <p14:creationId xmlns:p14="http://schemas.microsoft.com/office/powerpoint/2010/main" val="317174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9196" y="27168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관련 자료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585BD1C8-A823-46E6-AAB1-AFD49F37705B}"/>
              </a:ext>
            </a:extLst>
          </p:cNvPr>
          <p:cNvSpPr txBox="1">
            <a:spLocks/>
          </p:cNvSpPr>
          <p:nvPr/>
        </p:nvSpPr>
        <p:spPr>
          <a:xfrm>
            <a:off x="457200" y="1010204"/>
            <a:ext cx="8229600" cy="68934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5. </a:t>
            </a:r>
            <a:r>
              <a:rPr lang="ko-KR" altLang="en-US" dirty="0"/>
              <a:t>참고자료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C872A-BC28-4E8A-AA8B-145F3EE0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990"/>
            <a:ext cx="8229600" cy="4357173"/>
          </a:xfrm>
        </p:spPr>
        <p:txBody>
          <a:bodyPr>
            <a:normAutofit/>
          </a:bodyPr>
          <a:lstStyle/>
          <a:p>
            <a:r>
              <a:rPr lang="en-US" altLang="ko-KR" sz="1600" u="sng" dirty="0">
                <a:hlinkClick r:id="rId3"/>
              </a:rPr>
              <a:t>https://www.nia.or.kr/common/board/Download.do?bcIdx=20146&amp;cbIdx=82618&amp;fileNo=1</a:t>
            </a:r>
            <a:endParaRPr lang="en-US" altLang="ko-KR" sz="1600" u="sng" dirty="0"/>
          </a:p>
          <a:p>
            <a:r>
              <a:rPr lang="en-US" altLang="ko-KR" sz="1600" u="sng" dirty="0">
                <a:hlinkClick r:id="rId4"/>
              </a:rPr>
              <a:t>https://en.wikipedia.org/wiki/Deepfake</a:t>
            </a:r>
            <a:endParaRPr lang="en-US" altLang="ko-KR" sz="1600" u="sng" dirty="0"/>
          </a:p>
          <a:p>
            <a:r>
              <a:rPr lang="en-US" altLang="ko-KR" sz="1600" u="sng" dirty="0">
                <a:hlinkClick r:id="rId5"/>
              </a:rPr>
              <a:t>https://github.com/deepfakes/faceswap</a:t>
            </a:r>
            <a:endParaRPr lang="en-US" altLang="ko-KR" sz="1600" u="sng" dirty="0"/>
          </a:p>
          <a:p>
            <a:r>
              <a:rPr lang="en-US" altLang="ko-KR" sz="1600" u="sng" dirty="0">
                <a:hlinkClick r:id="rId6"/>
              </a:rPr>
              <a:t>http://nownews.seoul.co.kr/news/newsView.php?id=20180222601022</a:t>
            </a:r>
            <a:endParaRPr lang="en-US" altLang="ko-KR" sz="1600" u="sng" dirty="0"/>
          </a:p>
          <a:p>
            <a:r>
              <a:rPr lang="en-US" altLang="ko-KR" sz="1600" u="sng" dirty="0">
                <a:hlinkClick r:id="rId7"/>
              </a:rPr>
              <a:t>http://news.kbs.co.kr/news/view.do?ncd=3601037</a:t>
            </a:r>
            <a:endParaRPr lang="en-US" altLang="ko-KR" sz="1600" u="sng" dirty="0"/>
          </a:p>
          <a:p>
            <a:r>
              <a:rPr lang="en-US" altLang="ko-KR" sz="1600" dirty="0">
                <a:hlinkClick r:id="rId8"/>
              </a:rPr>
              <a:t>https://www.youtube.com/watch?v=r1jng79a5xc</a:t>
            </a:r>
            <a:endParaRPr lang="en-US" altLang="ko-KR" sz="1600" u="sng" dirty="0"/>
          </a:p>
          <a:p>
            <a:r>
              <a:rPr lang="ko-KR" altLang="en-US" sz="1600" dirty="0"/>
              <a:t>보안성을 향상시킨 이미지</a:t>
            </a:r>
            <a:r>
              <a:rPr lang="en-US" altLang="ko-KR" sz="1600" dirty="0"/>
              <a:t>-</a:t>
            </a:r>
            <a:r>
              <a:rPr lang="ko-KR" altLang="en-US" sz="1600" dirty="0"/>
              <a:t>텍스트 융합 </a:t>
            </a:r>
            <a:r>
              <a:rPr lang="ko-KR" altLang="en-US" sz="1600" dirty="0" err="1"/>
              <a:t>캡차</a:t>
            </a:r>
            <a:r>
              <a:rPr lang="ko-KR" altLang="en-US" sz="1600" dirty="0"/>
              <a:t> 자동 생성 시스템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문광호</a:t>
            </a:r>
            <a:r>
              <a:rPr lang="en-US" altLang="ko-KR" sz="1600" dirty="0"/>
              <a:t>, </a:t>
            </a:r>
            <a:r>
              <a:rPr lang="ko-KR" altLang="en-US" sz="1600" dirty="0"/>
              <a:t>인하대학교 대학원</a:t>
            </a:r>
            <a:r>
              <a:rPr lang="en-US" altLang="ko-KR" sz="1600" dirty="0"/>
              <a:t>, 2011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52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HUMANS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176CC-3E8E-4A1A-932D-1A194E79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005064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28C72D05-8619-4C29-97A4-2078CFF5A183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01. Abstract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C30F8D-4B02-4EBA-82C6-801E013A9ADC}"/>
              </a:ext>
            </a:extLst>
          </p:cNvPr>
          <p:cNvSpPr/>
          <p:nvPr/>
        </p:nvSpPr>
        <p:spPr>
          <a:xfrm>
            <a:off x="263547" y="271681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spc="300" dirty="0">
                <a:solidFill>
                  <a:schemeClr val="bg1"/>
                </a:solidFill>
              </a:rPr>
              <a:t>Abstract</a:t>
            </a:r>
            <a:endParaRPr lang="ko-KR" altLang="en-US" sz="14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3547" y="271681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b="1" spc="300" dirty="0">
                <a:solidFill>
                  <a:schemeClr val="bg1"/>
                </a:solidFill>
              </a:rPr>
              <a:t>Abstract</a:t>
            </a:r>
            <a:endParaRPr lang="ko-KR" altLang="en-US" sz="1400" b="1" spc="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95536" y="1134261"/>
            <a:ext cx="8515350" cy="57511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Proposal background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Since machine learning evolves, reliability of Captcha is being threatened by image and audio recognition.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Development objective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Develop Anti-Captcha automation </a:t>
            </a:r>
            <a:r>
              <a:rPr lang="en-US" altLang="ko-KR" sz="1400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programme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through Artificial intelligence.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Demonstrates dangers of AI and also gives vision the improvement of captcha.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 feature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Web scraping: download image and audio, input personal information and captcha code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Preprocessing: groom image and audio and turn data into readable array.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Machine learning: analysis downloaded image and audio based on train set.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Encountered problems &amp; solutions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Extension applicable website. (</a:t>
            </a:r>
            <a:r>
              <a:rPr lang="en-US" altLang="ko-KR" sz="1400" dirty="0" err="1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Wemakeprice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Auction)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Each website has different structure of Image and audio. (resizing, noise..)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Solution: divide case by website and adopt </a:t>
            </a:r>
            <a:r>
              <a:rPr lang="en-US" altLang="ko-KR" sz="140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different approach.</a:t>
            </a:r>
            <a:endParaRPr lang="en-US" altLang="ko-KR" sz="1400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Examination plan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machine learning algorithm which shows highest accuracy based on training and test sets. -&gt; Logistic Regressing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176CC-3E8E-4A1A-932D-1A194E79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005064"/>
            <a:ext cx="7772400" cy="1500187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프로그램 제안 배경</a:t>
            </a:r>
            <a:endParaRPr lang="en-US" altLang="ko-KR" dirty="0"/>
          </a:p>
          <a:p>
            <a:r>
              <a:rPr lang="en-US" altLang="ko-KR" dirty="0"/>
              <a:t>2-2. </a:t>
            </a:r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en-US" altLang="ko-KR" dirty="0"/>
              <a:t>2-3. </a:t>
            </a:r>
            <a:r>
              <a:rPr lang="ko-KR" altLang="en-US" dirty="0"/>
              <a:t>주요 기능</a:t>
            </a:r>
            <a:endParaRPr lang="en-US" altLang="ko-KR" dirty="0"/>
          </a:p>
          <a:p>
            <a:r>
              <a:rPr lang="en-US" altLang="ko-KR" dirty="0"/>
              <a:t>2-4. </a:t>
            </a:r>
            <a:r>
              <a:rPr lang="ko-KR" altLang="en-US" dirty="0"/>
              <a:t>진행 상황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28C72D05-8619-4C29-97A4-2078CFF5A183}"/>
              </a:ext>
            </a:extLst>
          </p:cNvPr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02. </a:t>
            </a:r>
            <a:r>
              <a:rPr lang="ko-KR" altLang="en-US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1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2-1. </a:t>
            </a:r>
            <a:r>
              <a:rPr lang="ko-KR" altLang="en-US" dirty="0"/>
              <a:t>프로그램 제안 배경</a:t>
            </a:r>
          </a:p>
        </p:txBody>
      </p:sp>
      <p:pic>
        <p:nvPicPr>
          <p:cNvPr id="1026" name="Picture 2" descr="https://lh3.googleusercontent.com/oRHU7-C1VPITqCd-TtxzQdueVrm9um0hy-trMZq8qnfjg584KOXBN_gMgq00n63_3p3OH4vyz2FTG-1dZ1a-9cS-Jf1Hs1M8zUme80cUNHjPbTxv9IbV5cHLKmHyL_14JoKh3WIq">
            <a:extLst>
              <a:ext uri="{FF2B5EF4-FFF2-40B4-BE49-F238E27FC236}">
                <a16:creationId xmlns:a16="http://schemas.microsoft.com/office/drawing/2014/main" id="{279CB9CA-DAF6-4A0F-AD19-5F066353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6" y="2599188"/>
            <a:ext cx="2686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_dSsOWGj2Kor4w8w1OpQSgZtOrPu2WCpM-d4Y2Kjes8wHNU1a87nhyHtlY5rr0a6AUlmFF8o3Cx4HGDR6fj7uEXWlqqgoggBgLC8Ph_sMBMG_HzrIcFPvYmZX6cF35D41thxbsJ9">
            <a:extLst>
              <a:ext uri="{FF2B5EF4-FFF2-40B4-BE49-F238E27FC236}">
                <a16:creationId xmlns:a16="http://schemas.microsoft.com/office/drawing/2014/main" id="{69B1257C-49D2-4C21-BC3D-6735B242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82" y="1837579"/>
            <a:ext cx="55054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1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2-1. </a:t>
            </a:r>
            <a:r>
              <a:rPr lang="ko-KR" altLang="en-US" dirty="0"/>
              <a:t>프로그램 제안 배경</a:t>
            </a:r>
          </a:p>
        </p:txBody>
      </p:sp>
      <p:pic>
        <p:nvPicPr>
          <p:cNvPr id="5" name="온라인 미디어 4" title="Original video + Stennifer Lawrscemi">
            <a:hlinkClick r:id="" action="ppaction://media"/>
            <a:extLst>
              <a:ext uri="{FF2B5EF4-FFF2-40B4-BE49-F238E27FC236}">
                <a16:creationId xmlns:a16="http://schemas.microsoft.com/office/drawing/2014/main" id="{EAE9CDC3-65E9-4805-B9D7-D6BA993040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50807" y="1847456"/>
            <a:ext cx="7842386" cy="44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2-1. </a:t>
            </a:r>
            <a:r>
              <a:rPr lang="ko-KR" altLang="en-US" dirty="0"/>
              <a:t>프로그램 제안 배경</a:t>
            </a:r>
          </a:p>
        </p:txBody>
      </p:sp>
      <p:pic>
        <p:nvPicPr>
          <p:cNvPr id="1028" name="Picture 4" descr="ë¡ë´ ìëìë ¥ì ëí ì´ë¯¸ì§ ê²ìê²°ê³¼">
            <a:extLst>
              <a:ext uri="{FF2B5EF4-FFF2-40B4-BE49-F238E27FC236}">
                <a16:creationId xmlns:a16="http://schemas.microsoft.com/office/drawing/2014/main" id="{D9AF2CA9-A81E-49FE-843F-A948158F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39" y="1768990"/>
            <a:ext cx="6143837" cy="44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2B2D3-5D3B-42C8-9B78-CFE9437DC1C4}"/>
              </a:ext>
            </a:extLst>
          </p:cNvPr>
          <p:cNvSpPr txBox="1"/>
          <p:nvPr/>
        </p:nvSpPr>
        <p:spPr>
          <a:xfrm>
            <a:off x="611560" y="2012697"/>
            <a:ext cx="4095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1400" dirty="0"/>
              <a:t>ompletely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ko-KR" sz="1400" dirty="0"/>
              <a:t>utomated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1400" dirty="0"/>
              <a:t>ublic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/>
              <a:t>uring test to tell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1400" dirty="0"/>
              <a:t>omputers and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altLang="ko-KR" sz="1400" dirty="0"/>
              <a:t>umans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ko-KR" sz="1400" dirty="0"/>
              <a:t>part </a:t>
            </a:r>
          </a:p>
          <a:p>
            <a:r>
              <a:rPr lang="en-US" altLang="ko-KR" sz="1400" dirty="0"/>
              <a:t>/ </a:t>
            </a:r>
            <a:r>
              <a:rPr lang="en-US" altLang="ko-K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CAPT</a:t>
            </a:r>
            <a:r>
              <a:rPr lang="en-US" altLang="ko-KR" sz="1400" dirty="0" err="1"/>
              <a:t>ure</a:t>
            </a:r>
            <a:r>
              <a:rPr lang="en-US" altLang="ko-KR" sz="1400" dirty="0"/>
              <a:t>(d) + </a:t>
            </a:r>
            <a:r>
              <a:rPr lang="en-US" altLang="ko-K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</a:t>
            </a:r>
            <a:r>
              <a:rPr lang="en-US" altLang="ko-KR" sz="1400" dirty="0" err="1"/>
              <a:t>racter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3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EDBAA60-D42D-4485-BD67-8CB2104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0204"/>
            <a:ext cx="8229600" cy="6893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2-2. </a:t>
            </a:r>
            <a:r>
              <a:rPr lang="ko-KR" altLang="en-US" dirty="0"/>
              <a:t>개발 목표</a:t>
            </a:r>
          </a:p>
        </p:txBody>
      </p:sp>
      <p:pic>
        <p:nvPicPr>
          <p:cNvPr id="14" name="그림 13" descr="시 쓰는 로봇? 창작활동으로 영역을 확대하는 AI 1편 | SKT Insight">
            <a:extLst>
              <a:ext uri="{FF2B5EF4-FFF2-40B4-BE49-F238E27FC236}">
                <a16:creationId xmlns:a16="http://schemas.microsoft.com/office/drawing/2014/main" id="{3413991E-BEE4-4BEA-9D68-E5C422868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46" y="2389195"/>
            <a:ext cx="4552562" cy="3056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E9CF93-A6D8-482D-8BD0-DFD225A7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4" y="1772729"/>
            <a:ext cx="2979608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0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1300</Words>
  <Application>Microsoft Office PowerPoint</Application>
  <PresentationFormat>화면 슬라이드 쇼(4:3)</PresentationFormat>
  <Paragraphs>340</Paragraphs>
  <Slides>25</Slides>
  <Notes>25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HY헤드라인M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2-1. 프로그램 제안 배경</vt:lpstr>
      <vt:lpstr>2-1. 프로그램 제안 배경</vt:lpstr>
      <vt:lpstr>2-1. 프로그램 제안 배경</vt:lpstr>
      <vt:lpstr>2-2. 개발 목표</vt:lpstr>
      <vt:lpstr>2-3. 주요 기능</vt:lpstr>
      <vt:lpstr>2-3. 진행 상황</vt:lpstr>
      <vt:lpstr>PowerPoint 프레젠테이션</vt:lpstr>
      <vt:lpstr>3-1. 전체 구조</vt:lpstr>
      <vt:lpstr>3-2. Subsystem Model</vt:lpstr>
      <vt:lpstr>3-3. Sequence Diagram</vt:lpstr>
      <vt:lpstr>3-3. Sequence Diagram</vt:lpstr>
      <vt:lpstr>3-3. Sequence Diagram</vt:lpstr>
      <vt:lpstr>3-3. Sequence Diagram</vt:lpstr>
      <vt:lpstr>PowerPoint 프레젠테이션</vt:lpstr>
      <vt:lpstr>4-1. 개발 일정</vt:lpstr>
      <vt:lpstr>4-2. 위험요소 및 대처 방안</vt:lpstr>
      <vt:lpstr>4-3. 시험 계획</vt:lpstr>
      <vt:lpstr>4-4. 역할 분담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형호 김</cp:lastModifiedBy>
  <cp:revision>32</cp:revision>
  <dcterms:created xsi:type="dcterms:W3CDTF">2016-11-03T20:47:04Z</dcterms:created>
  <dcterms:modified xsi:type="dcterms:W3CDTF">2019-05-15T05:42:11Z</dcterms:modified>
</cp:coreProperties>
</file>