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69" r:id="rId4"/>
    <p:sldId id="274" r:id="rId5"/>
    <p:sldId id="275" r:id="rId6"/>
    <p:sldId id="276" r:id="rId7"/>
    <p:sldId id="277" r:id="rId8"/>
    <p:sldId id="278" r:id="rId9"/>
    <p:sldId id="279" r:id="rId10"/>
    <p:sldId id="281" r:id="rId11"/>
    <p:sldId id="280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56" autoAdjust="0"/>
    <p:restoredTop sz="94660"/>
  </p:normalViewPr>
  <p:slideViewPr>
    <p:cSldViewPr>
      <p:cViewPr varScale="1">
        <p:scale>
          <a:sx n="65" d="100"/>
          <a:sy n="65" d="100"/>
        </p:scale>
        <p:origin x="18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66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안드로이드 소개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Android X 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라이브러리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3328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안드로이드는 지속적인 버전 업데이트를 통해 많은 변화를 이루었다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이에 하위 버전의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상위 버전의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간의 차이가 심하게 나타난다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이에 상위 버전에 추가된 기능 중 일부를 하위 버전에서도 사용할 수 있도록 라이브러리가 애플리케이션에 추가되는데 이를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Support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라이브러리라고 부른다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 이 라이브러리도 버전 별로 너무 많이 나눠지게 되어 안드로이드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 부터는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Android X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이름의 라이브러리로 통합되었다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23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강좌의 특징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666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본 강좌의 예제는 대부분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Android 6.0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이상을 타깃으로 제작된다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강좌 촬영 시 버전과 현재 버전이 다를 경우 일부 예제는 동작하지 않을 수도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본 강좌를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Kotlin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언어를 사용한다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6449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2008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구글에서 발표한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스마트폰용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안드로이드 개발의 공식언어는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Kotlin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이다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84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안드로이드 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2220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구글이 제작한 스마트폰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2008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발표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운영체제와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미들웨어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주요 애플리케이션을 포함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현재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Java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Kotlin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둘 다 지원하고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안드로이드 특징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3882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애플리케이션 프레임워크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ART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가상 머신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OPEN GL ES 3.x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그래픽 지원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SQLite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베이스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미디어 지원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 IDE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제공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센서 등 다양한 하드웨어 지원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67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안드로이드 구조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6666258" y="1743323"/>
            <a:ext cx="4067944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리눅스 커널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Android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리눅스 커널을 사용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Picture 2" descr="https://developer.android.com/guide/platform/images/android-stack_2x.png?hl=ko">
            <a:extLst>
              <a:ext uri="{FF2B5EF4-FFF2-40B4-BE49-F238E27FC236}">
                <a16:creationId xmlns:a16="http://schemas.microsoft.com/office/drawing/2014/main" id="{27484303-1396-4615-A06D-DABFA8798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898" y="1667425"/>
            <a:ext cx="3102676" cy="456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503863C-8DD0-4AAE-9B50-E3266F0FEB2E}"/>
              </a:ext>
            </a:extLst>
          </p:cNvPr>
          <p:cNvSpPr/>
          <p:nvPr/>
        </p:nvSpPr>
        <p:spPr>
          <a:xfrm>
            <a:off x="2567608" y="4505726"/>
            <a:ext cx="3528392" cy="1660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2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안드로이드 구조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6666258" y="1743323"/>
            <a:ext cx="4067944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HAL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리눅스 커널과 하드웨어 기기간의 인터페이스 부분으로 단말기 제조사가 드라이버를 구현할 수 있도록 제공되는 계층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Picture 2" descr="https://developer.android.com/guide/platform/images/android-stack_2x.png?hl=ko">
            <a:extLst>
              <a:ext uri="{FF2B5EF4-FFF2-40B4-BE49-F238E27FC236}">
                <a16:creationId xmlns:a16="http://schemas.microsoft.com/office/drawing/2014/main" id="{2D58ADE8-F674-4B61-A64F-B0149C55F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184" y="1683569"/>
            <a:ext cx="3102676" cy="456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9BCB27-6604-4CDE-A495-9DF9CB63619D}"/>
              </a:ext>
            </a:extLst>
          </p:cNvPr>
          <p:cNvSpPr/>
          <p:nvPr/>
        </p:nvSpPr>
        <p:spPr>
          <a:xfrm>
            <a:off x="2588326" y="3871402"/>
            <a:ext cx="3528392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99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안드로이드 구조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6666258" y="1743323"/>
            <a:ext cx="4067944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Android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런타임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애플리케이션을 구동하기 위한 가상머신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5.0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이상은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ART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0" name="Picture 2" descr="https://developer.android.com/guide/platform/images/android-stack_2x.png?hl=ko">
            <a:extLst>
              <a:ext uri="{FF2B5EF4-FFF2-40B4-BE49-F238E27FC236}">
                <a16:creationId xmlns:a16="http://schemas.microsoft.com/office/drawing/2014/main" id="{2D58ADE8-F674-4B61-A64F-B0149C55F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184" y="1683569"/>
            <a:ext cx="3102676" cy="456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E22695-562E-4A4D-A1B6-6F4551BBFFE4}"/>
              </a:ext>
            </a:extLst>
          </p:cNvPr>
          <p:cNvSpPr/>
          <p:nvPr/>
        </p:nvSpPr>
        <p:spPr>
          <a:xfrm>
            <a:off x="4828122" y="3068152"/>
            <a:ext cx="1086452" cy="959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1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안드로이드 구조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6666258" y="1743323"/>
            <a:ext cx="4067944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Native C/C++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애플리케이션 및 기능들을 구동하기 위해 사용하는 라이브러리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개발자가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Kotlin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만들어진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이용하면 여기에 구현되어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코드가 동작하게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0" name="Picture 2" descr="https://developer.android.com/guide/platform/images/android-stack_2x.png?hl=ko">
            <a:extLst>
              <a:ext uri="{FF2B5EF4-FFF2-40B4-BE49-F238E27FC236}">
                <a16:creationId xmlns:a16="http://schemas.microsoft.com/office/drawing/2014/main" id="{2D58ADE8-F674-4B61-A64F-B0149C55F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184" y="1683569"/>
            <a:ext cx="3102676" cy="456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474D61-9271-4F04-A283-03261B8596DC}"/>
              </a:ext>
            </a:extLst>
          </p:cNvPr>
          <p:cNvSpPr/>
          <p:nvPr/>
        </p:nvSpPr>
        <p:spPr>
          <a:xfrm>
            <a:off x="2659908" y="3133247"/>
            <a:ext cx="2376264" cy="959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7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안드로이드 구조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6666258" y="1743323"/>
            <a:ext cx="4067944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Java/Kotlin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개발자가 애플리케이션을 제작할 때 사용하는 라이브러리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Picture 2" descr="https://developer.android.com/guide/platform/images/android-stack_2x.png?hl=ko">
            <a:extLst>
              <a:ext uri="{FF2B5EF4-FFF2-40B4-BE49-F238E27FC236}">
                <a16:creationId xmlns:a16="http://schemas.microsoft.com/office/drawing/2014/main" id="{2D58ADE8-F674-4B61-A64F-B0149C55F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184" y="1683569"/>
            <a:ext cx="3102676" cy="456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4D3BCB-1820-4134-8078-F6ACDEA03412}"/>
              </a:ext>
            </a:extLst>
          </p:cNvPr>
          <p:cNvSpPr/>
          <p:nvPr/>
        </p:nvSpPr>
        <p:spPr>
          <a:xfrm>
            <a:off x="2640994" y="2205321"/>
            <a:ext cx="3384376" cy="959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679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안드로이드 구조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6666258" y="1743323"/>
            <a:ext cx="4067944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앱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OS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내부에 내장되어 있는 애플리케이션으로 개발자가 애플리케이션을 개발할 때 일부 기능을 가져다 사용할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0" name="Picture 2" descr="https://developer.android.com/guide/platform/images/android-stack_2x.png?hl=ko">
            <a:extLst>
              <a:ext uri="{FF2B5EF4-FFF2-40B4-BE49-F238E27FC236}">
                <a16:creationId xmlns:a16="http://schemas.microsoft.com/office/drawing/2014/main" id="{2D58ADE8-F674-4B61-A64F-B0149C55F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184" y="1683569"/>
            <a:ext cx="3102676" cy="456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C65D3E-B279-4E79-B01C-405EBFB03EA1}"/>
              </a:ext>
            </a:extLst>
          </p:cNvPr>
          <p:cNvSpPr/>
          <p:nvPr/>
        </p:nvSpPr>
        <p:spPr>
          <a:xfrm>
            <a:off x="2674952" y="1580734"/>
            <a:ext cx="3384376" cy="959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2504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</TotalTime>
  <Words>301</Words>
  <Application>Microsoft Office PowerPoint</Application>
  <PresentationFormat>와이드스크린</PresentationFormat>
  <Paragraphs>43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Nanum Gothic</vt:lpstr>
      <vt:lpstr>나눔고딕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145</cp:revision>
  <dcterms:created xsi:type="dcterms:W3CDTF">2018-09-09T04:25:23Z</dcterms:created>
  <dcterms:modified xsi:type="dcterms:W3CDTF">2020-04-24T13:50:19Z</dcterms:modified>
</cp:coreProperties>
</file>