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94660"/>
  </p:normalViewPr>
  <p:slideViewPr>
    <p:cSldViewPr>
      <p:cViewPr varScale="1">
        <p:scale>
          <a:sx n="54" d="100"/>
          <a:sy n="54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단말기 테스트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단말기 테스트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대부분의 예제를 에뮬레이터에서 테스트가 가능하다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하드웨어를 이용하는 일부 예제는 반드시 단말기가 필요하다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강좌에서는 안드로이드 애플리케이션을 단말기에서 테스트 하는 방법을 살펴본다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단말기 테스트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실행하고자 하는 단말기의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 드라이버를 설치해야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Windows 10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경우에는 자동으로 설치되며 그 이하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단말기 제조사 사이트에서 직접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내려받아야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맥에서 개발할 때는 별도의 드라이버가 필요하지 않다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단말기 테스트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메뉴를 활성화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개발자 메뉴는 설정에서 활성화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664E5E-2C97-7B49-A8F3-C83B2E594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97" y="3164384"/>
            <a:ext cx="1371600" cy="2438400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985D9716-E57A-3C45-ACF3-CC41962CE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11583"/>
              </p:ext>
            </p:extLst>
          </p:nvPr>
        </p:nvGraphicFramePr>
        <p:xfrm>
          <a:off x="4367808" y="3164384"/>
          <a:ext cx="1371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1828440" imgH="3250440" progId="Photoshop.Image.13">
                  <p:embed/>
                </p:oleObj>
              </mc:Choice>
              <mc:Fallback>
                <p:oleObj name="Image" r:id="rId4" imgW="1828440" imgH="3250440" progId="Photoshop.Image.1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985D9716-E57A-3C45-ACF3-CC41962CE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7808" y="3164384"/>
                        <a:ext cx="1371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34938042-4351-614C-856C-8B71C34DA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254789"/>
              </p:ext>
            </p:extLst>
          </p:nvPr>
        </p:nvGraphicFramePr>
        <p:xfrm>
          <a:off x="6264019" y="3164384"/>
          <a:ext cx="1371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6" imgW="1828440" imgH="3250440" progId="Photoshop.Image.13">
                  <p:embed/>
                </p:oleObj>
              </mc:Choice>
              <mc:Fallback>
                <p:oleObj name="Image" r:id="rId6" imgW="1828440" imgH="3250440" progId="Photoshop.Image.13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34938042-4351-614C-856C-8B71C34DA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4019" y="3164384"/>
                        <a:ext cx="1371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39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단말기 테스트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메뉴에서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디버깅을 활성화한다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AD485B43-A12E-9B4B-8568-778378BF2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20137"/>
              </p:ext>
            </p:extLst>
          </p:nvPr>
        </p:nvGraphicFramePr>
        <p:xfrm>
          <a:off x="2423592" y="2748326"/>
          <a:ext cx="1828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1828440" imgH="3250440" progId="Photoshop.Image.13">
                  <p:embed/>
                </p:oleObj>
              </mc:Choice>
              <mc:Fallback>
                <p:oleObj name="Image" r:id="rId3" imgW="1828440" imgH="3250440" progId="Photoshop.Image.13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AD485B43-A12E-9B4B-8568-778378BF2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2748326"/>
                        <a:ext cx="18288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단말기 테스트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스튜디오에 연결하여 실행한다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FBBE9A49-E332-014F-B363-58E7A231E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73233"/>
              </p:ext>
            </p:extLst>
          </p:nvPr>
        </p:nvGraphicFramePr>
        <p:xfrm>
          <a:off x="2495600" y="2780928"/>
          <a:ext cx="1828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1828440" imgH="3250440" progId="Photoshop.Image.13">
                  <p:embed/>
                </p:oleObj>
              </mc:Choice>
              <mc:Fallback>
                <p:oleObj name="Image" r:id="rId3" imgW="1828440" imgH="3250440" progId="Photoshop.Image.1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FBBE9A49-E332-014F-B363-58E7A231E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600" y="2780928"/>
                        <a:ext cx="18288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84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단말기 연결 전 반드시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 드라이버를 설치해야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(Windows 10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메뉴를 활성화 하고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디버깅을 활성화한다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139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Nanum Gothic</vt:lpstr>
      <vt:lpstr>나눔고딕</vt:lpstr>
      <vt:lpstr>Arial</vt:lpstr>
      <vt:lpstr>Calibri</vt:lpstr>
      <vt:lpstr>Times New Roman</vt:lpstr>
      <vt:lpstr>JAY DESIGN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130</cp:revision>
  <dcterms:created xsi:type="dcterms:W3CDTF">2018-09-09T04:25:23Z</dcterms:created>
  <dcterms:modified xsi:type="dcterms:W3CDTF">2020-04-22T02:19:56Z</dcterms:modified>
</cp:coreProperties>
</file>