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69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96327"/>
  </p:normalViewPr>
  <p:slideViewPr>
    <p:cSldViewPr>
      <p:cViewPr varScale="1">
        <p:scale>
          <a:sx n="128" d="100"/>
          <a:sy n="128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CA6E481A-7271-014F-8A9C-1B4000BBE9C5}"/>
    <pc:docChg chg="modSld">
      <pc:chgData name="1" userId="401cdcfe-361b-4883-88e5-953ea413cfd6" providerId="ADAL" clId="{CA6E481A-7271-014F-8A9C-1B4000BBE9C5}" dt="2020-05-03T08:45:49.120" v="30" actId="20577"/>
      <pc:docMkLst>
        <pc:docMk/>
      </pc:docMkLst>
      <pc:sldChg chg="modSp">
        <pc:chgData name="1" userId="401cdcfe-361b-4883-88e5-953ea413cfd6" providerId="ADAL" clId="{CA6E481A-7271-014F-8A9C-1B4000BBE9C5}" dt="2020-05-03T08:45:49.120" v="30" actId="20577"/>
        <pc:sldMkLst>
          <pc:docMk/>
          <pc:sldMk cId="4025825706" sldId="265"/>
        </pc:sldMkLst>
        <pc:spChg chg="mod">
          <ac:chgData name="1" userId="401cdcfe-361b-4883-88e5-953ea413cfd6" providerId="ADAL" clId="{CA6E481A-7271-014F-8A9C-1B4000BBE9C5}" dt="2020-05-03T08:45:49.120" v="30" actId="20577"/>
          <ac:spMkLst>
            <pc:docMk/>
            <pc:sldMk cId="4025825706" sldId="265"/>
            <ac:spMk id="6" creationId="{C9760BE9-03A9-8C48-8F85-8C5A4D7C9A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동작 원리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안드로이드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4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대 구성 요소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Activity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눈에 보이는 화면을 관리하는 실행 단위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Service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화면을 가지지 않은 실행 단위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백그라운드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프로세싱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Broadcast Receiver : 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메시지를 받으면 실행되는 실행 단위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 Provider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저장된 데이터를 제공하기 위해 실행되는 실행 단위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애플리케이션은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구성 요소들을 통합 관리하는 번들 개념이다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6600056" y="2060848"/>
            <a:ext cx="4499992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AndroidManifest.xml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애플리케이션에 관련된 설정 파일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작성하는 소스 코드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사운드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등 애플리케이션에서 필요한 리소스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8B35A0-40A0-1443-81C8-2435F0A6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17" y="2110790"/>
            <a:ext cx="370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애플리케이션 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제작된 애플리케이션은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라는 파일로 압축되어 마켓에 등록된다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단말기에 다운로드하게 되면 자동으로 설치가 이루어진다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설치가 완료되면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AndroidManifest.xml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파일의 내용을 분석하게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여기에서 안드로이드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구성요소 중 어떤 것들이 있는지 파악하여 이를 정리하게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7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애플리케이션 실행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애플리케이션이 실행되면 안드로이드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첫 번째 화면을 사용자에게 보여주려고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AndroidManifest.xml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있는 여러 구성 요소 중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찾는다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중에 다음과 같이 작성되어 있는 것을 첫 화면을 관리하는 요소로 판단하고 이를 실행시켜준다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08F3C-C3E6-5946-88CE-47B4C9D0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4824646"/>
            <a:ext cx="6052796" cy="12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애플리케이션 실행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속성의 클래스의 객체를 생성한 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onCreate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메서드를 호출한다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setContentView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메서드에 관리할 화면을 지정하는데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지정하게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화면을 구성하고 단말기 화면에 나타나게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650EAA-07A8-594F-BAD9-1DAF4B2D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52" y="4610017"/>
            <a:ext cx="6223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애플리케이션이 실행 되면 첫 화면을 관리하는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화면을 구성하여 단말기 화면에 표시하게 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250</Words>
  <Application>Microsoft Macintosh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140</cp:revision>
  <dcterms:created xsi:type="dcterms:W3CDTF">2018-09-09T04:25:23Z</dcterms:created>
  <dcterms:modified xsi:type="dcterms:W3CDTF">2020-05-03T08:45:50Z</dcterms:modified>
</cp:coreProperties>
</file>