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74" r:id="rId4"/>
    <p:sldId id="27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906" autoAdjust="0"/>
    <p:restoredTop sz="94660"/>
  </p:normalViewPr>
  <p:slideViewPr>
    <p:cSldViewPr>
      <p:cViewPr varScale="1">
        <p:scale>
          <a:sx n="112" d="100"/>
          <a:sy n="112" d="100"/>
        </p:scale>
        <p:origin x="208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Widget</a:t>
            </a:r>
            <a:r>
              <a:rPr lang="ko-KR" altLang="en-US" sz="66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의 기본 개념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Widget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 기능을 갖고 사용자와 상호작용을 하는 것들을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이라고 부른다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위에 배치되어 화면에 나타나고 코드를 통해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통제하여 사용자와 소통을 하는 수단이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Widget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사용 패턴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먼저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사용하고자 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배치한다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Activity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실행되면 화면이 구성되고 화면에 배치된 모든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들은 객체로 생성된다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객체로 생성된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중에 필요한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들의 주소 값을 얻어와 코드로 이들을 통제하게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필요하다면 이벤트에 대한 코드를 구성하여 사용한다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757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어떠한 기능을 갖고 사용자와 상호작용 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들을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이라고 부른다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843704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</TotalTime>
  <Words>112</Words>
  <Application>Microsoft Macintosh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Nanum Gothic</vt:lpstr>
      <vt:lpstr>나눔고딕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177</cp:revision>
  <dcterms:created xsi:type="dcterms:W3CDTF">2018-09-09T04:25:23Z</dcterms:created>
  <dcterms:modified xsi:type="dcterms:W3CDTF">2020-05-06T08:06:37Z</dcterms:modified>
</cp:coreProperties>
</file>