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4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112" d="100"/>
          <a:sy n="112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TextView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전달하고자 하는 문자열을 표시하는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08973-2475-444F-B776-5C3638D7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3298560"/>
            <a:ext cx="4254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객체의 주소 값 가져오기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제어하기 위해서는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객체의 주소 값을 얻어와야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자바로 개발할 때는 개발자가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객체의 주소 값을 직접 얻어와야 하지만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이름의 변수가 자동으로 선언되고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주소 값도 담겨있게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A1D00F-1750-6D4C-9135-DC61CED78663}"/>
              </a:ext>
            </a:extLst>
          </p:cNvPr>
          <p:cNvSpPr/>
          <p:nvPr/>
        </p:nvSpPr>
        <p:spPr>
          <a:xfrm>
            <a:off x="3651228" y="3059668"/>
            <a:ext cx="488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CC7832"/>
                </a:solidFill>
              </a:rPr>
              <a:t>val</a:t>
            </a:r>
            <a:r>
              <a:rPr lang="en" altLang="ko-Kore-KR" dirty="0">
                <a:solidFill>
                  <a:srgbClr val="CC7832"/>
                </a:solidFill>
              </a:rPr>
              <a:t> </a:t>
            </a:r>
            <a:r>
              <a:rPr lang="en" altLang="ko-Kore-KR" dirty="0"/>
              <a:t>text1 = </a:t>
            </a:r>
            <a:r>
              <a:rPr lang="en" altLang="ko-Kore-KR" dirty="0" err="1"/>
              <a:t>findViewById</a:t>
            </a:r>
            <a:r>
              <a:rPr lang="en" altLang="ko-Kore-KR" dirty="0"/>
              <a:t>&lt;</a:t>
            </a:r>
            <a:r>
              <a:rPr lang="en" altLang="ko-Kore-KR" dirty="0" err="1"/>
              <a:t>TextView</a:t>
            </a:r>
            <a:r>
              <a:rPr lang="en" altLang="ko-Kore-KR" dirty="0"/>
              <a:t>&gt;(</a:t>
            </a:r>
            <a:r>
              <a:rPr lang="en" altLang="ko-Kore-KR" dirty="0" err="1"/>
              <a:t>R.id.</a:t>
            </a:r>
            <a:r>
              <a:rPr lang="en" altLang="ko-Kore-KR" i="1" dirty="0" err="1">
                <a:solidFill>
                  <a:srgbClr val="9876AA"/>
                </a:solidFill>
              </a:rPr>
              <a:t>textView</a:t>
            </a:r>
            <a:r>
              <a:rPr lang="en" altLang="ko-Kore-KR" dirty="0"/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보여 줄 문자열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lines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표시하고자 하는 문자열의 라인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표시되는 문자열의 색상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표시되는 문자열의 크기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textAppearance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표시되는 문자열의 형식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보여주는 문자열을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2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setBackgroundColor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색상을 지정한다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setTextColor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글자 색상을 지정한다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append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추가한다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98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화면에 문자열을 표시 할 수 있는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162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185</cp:revision>
  <dcterms:created xsi:type="dcterms:W3CDTF">2018-09-09T04:25:23Z</dcterms:created>
  <dcterms:modified xsi:type="dcterms:W3CDTF">2020-05-06T08:44:24Z</dcterms:modified>
</cp:coreProperties>
</file>