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06" autoAdjust="0"/>
    <p:restoredTop sz="94660"/>
  </p:normalViewPr>
  <p:slideViewPr>
    <p:cSldViewPr>
      <p:cViewPr varScale="1">
        <p:scale>
          <a:sx n="81" d="100"/>
          <a:sy n="81" d="100"/>
        </p:scale>
        <p:origin x="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Button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Button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클릭하면 개발자가 만든 코드를 동작시켜 주는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문자열을 표시하는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이미지를 표시하는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01F70-519C-9946-931D-E7956FDC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883617"/>
            <a:ext cx="4978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Button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문자열을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srcCompat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이미지를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Button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Buttton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하면 발생하는 이벤트이다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보여주는 문자열을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OnClickListener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82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Kotlin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기반 안드로이드에서의 이벤트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Kotlin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 안드로이드에서 이벤트처리는 자바 기반 프로젝트와 동일하다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이벤트와 관련된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Listener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클래스를 구현하고 객체를 생성한 다음 메서드를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설정하면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추가적으로 이벤트와 관련된 메서드 대부분은 고차 함수로도 제공이 되는데 이를 이용하면 편하게 작성할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처리를 동시에 할 경우에는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Listener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추천하고 각각 따로 처리할 때는 고차 함수 방식을 추천한다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98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사용자가 클릭하면 작성된 코드를 처리하는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표시하는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이미지를 표시하는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ImageButton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을 제공한다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170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194</cp:revision>
  <dcterms:created xsi:type="dcterms:W3CDTF">2018-09-09T04:25:23Z</dcterms:created>
  <dcterms:modified xsi:type="dcterms:W3CDTF">2020-05-06T13:08:45Z</dcterms:modified>
</cp:coreProperties>
</file>