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4" r:id="rId4"/>
    <p:sldId id="275" r:id="rId5"/>
    <p:sldId id="276" r:id="rId6"/>
    <p:sldId id="277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9" dt="2020-05-03T08:55:42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6327"/>
  </p:normalViewPr>
  <p:slideViewPr>
    <p:cSldViewPr>
      <p:cViewPr varScale="1">
        <p:scale>
          <a:sx n="128" d="100"/>
          <a:sy n="128" d="100"/>
        </p:scale>
        <p:origin x="5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 sldOrd">
      <pc:chgData name="1" userId="401cdcfe-361b-4883-88e5-953ea413cfd6" providerId="ADAL" clId="{FFB6C5C5-D69C-AC4D-86D6-583B8170C05F}" dt="2020-05-03T08:55:53.523" v="2908" actId="20577"/>
      <pc:docMkLst>
        <pc:docMk/>
      </pc:docMkLst>
      <pc:sldChg chg="modSp">
        <pc:chgData name="1" userId="401cdcfe-361b-4883-88e5-953ea413cfd6" providerId="ADAL" clId="{FFB6C5C5-D69C-AC4D-86D6-583B8170C05F}" dt="2020-05-03T08:54:26.700" v="2739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54:14.999" v="2716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54:26.700" v="2739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54:11.109" v="2715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54:11.109" v="2715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55:53.523" v="2908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55:53.523" v="2908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55:03.640" v="2838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54:36.247" v="2775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55:03.640" v="2838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55:13.128" v="2839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55:13.128" v="2839"/>
          <ac:spMkLst>
            <pc:docMk/>
            <pc:sldMk cId="4288582606" sldId="27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55:29.985" v="2870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55:16.570" v="2840"/>
          <ac:spMkLst>
            <pc:docMk/>
            <pc:sldMk cId="1955773478" sldId="276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55:29.985" v="2870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 ord">
        <pc:chgData name="1" userId="401cdcfe-361b-4883-88e5-953ea413cfd6" providerId="ADAL" clId="{FFB6C5C5-D69C-AC4D-86D6-583B8170C05F}" dt="2020-05-03T08:55:42.767" v="2892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55:33.780" v="2871"/>
          <ac:spMkLst>
            <pc:docMk/>
            <pc:sldMk cId="1699752361" sldId="277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55:41.692" v="2891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RelativeLayout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RelativeLayout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Parent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다른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와의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관계를 설정하여 배치하는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layout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Relative 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에는 특별한 속성이 없지만 배치되는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들의 속성을 이용해 배치를 결정하게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배치되는 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들의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layout_alignParentTop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자신의 상단을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parent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상단 부분과 일치 시킨다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layout_alignParentBottom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자신의 하단을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parent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하단 부분과 일치 시킨다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layout_alignParentLeft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자신이 좌측 부분을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parent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좌측 부분과 일치 시킨다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layout_alignParentRight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자신의 우측 부분을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parent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우측 부분과 일치 시킨다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layout_alignWithParentMissing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정렬 기준으로 설정하였을 경우 기준으로 설정한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없을 때는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parent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기준으로 정렬하게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95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배치되는 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들의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layout_centerHorizontal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세로 방향의 중앙에 정렬한다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layout_centerVertical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가로 방향의 중앙에 정렬된다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layout_centerInParent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가로 세로 모두 중앙에 정렬된다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58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배치되는 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들의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layout_alignTop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자신의 상단 부분을 지정된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상단 부분에 일치 시킨다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layout_alignBottom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자신의 하단 부분을 지정된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하단 부분에 일치 시킨다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layout_alignLeft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자신의 좌측 부분을 지정된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좌측에 일치 시킨다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layout_alignRight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자신의 우측 부분을 지정된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우측에 일치 시킨다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layout_alignBaseline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Baseline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부분과 지정된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Baseline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일치시킨다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577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배치되는 </a:t>
            </a:r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들의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layout_above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상단에 배치한다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layout_below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하단에 배치한다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layout_toRightOf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우측에 배치한다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layout_toLeftOf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좌측에 배치한다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975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RelativeLayout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Parent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다른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와의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관계를 설정하여 배치한다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843704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</TotalTime>
  <Words>287</Words>
  <Application>Microsoft Macintosh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148</cp:revision>
  <dcterms:created xsi:type="dcterms:W3CDTF">2018-09-09T04:25:23Z</dcterms:created>
  <dcterms:modified xsi:type="dcterms:W3CDTF">2020-05-03T08:55:56Z</dcterms:modified>
</cp:coreProperties>
</file>