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06" autoAdjust="0"/>
    <p:restoredTop sz="94660"/>
  </p:normalViewPr>
  <p:slideViewPr>
    <p:cSldViewPr>
      <p:cViewPr varScale="1">
        <p:scale>
          <a:sx n="112" d="100"/>
          <a:sy n="112" d="100"/>
        </p:scale>
        <p:origin x="20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Space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Space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아니지만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화면을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구성할 때 보조 수단으로 사용하는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화면을 구성할 때 여백이 필요할 경우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05A2E7-1923-A64B-909B-FDED748B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24" y="1851546"/>
            <a:ext cx="2413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여백이 필요할 때 사용하는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55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168</cp:revision>
  <dcterms:created xsi:type="dcterms:W3CDTF">2018-09-09T04:25:23Z</dcterms:created>
  <dcterms:modified xsi:type="dcterms:W3CDTF">2020-05-03T12:27:37Z</dcterms:modified>
</cp:coreProperties>
</file>