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06" autoAdjust="0"/>
    <p:restoredTop sz="94660"/>
  </p:normalViewPr>
  <p:slideViewPr>
    <p:cSldViewPr>
      <p:cViewPr varScale="1">
        <p:scale>
          <a:sx n="81" d="100"/>
          <a:sy n="81" d="100"/>
        </p:scale>
        <p:origin x="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GridLayout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GridLayout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Grid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배치하는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보완하기 위해 제공되는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325F01-7912-6E4D-9282-0E40FE3B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356" y="1638217"/>
            <a:ext cx="2413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GridLayout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rowCount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레이아웃의 줄의 개수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columnCount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레이아웃의 칸의 개수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GridLayout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에 배치되는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layout_column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배치될 칸이 위치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layout_row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배치될 줄의 위치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(0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layout_columnSpan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차지할 칸의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layout_rowSpan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차지할 줄의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layout_columnWeight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남은 공간을 차지할 가로 비율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layout_columnHeight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남은 공간을 차지할 세로 비율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07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GridLayout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형태로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배치하는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131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173</cp:revision>
  <dcterms:created xsi:type="dcterms:W3CDTF">2018-09-09T04:25:23Z</dcterms:created>
  <dcterms:modified xsi:type="dcterms:W3CDTF">2020-05-05T11:48:36Z</dcterms:modified>
</cp:coreProperties>
</file>