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4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906" autoAdjust="0"/>
    <p:restoredTop sz="94660"/>
  </p:normalViewPr>
  <p:slideViewPr>
    <p:cSldViewPr>
      <p:cViewPr varScale="1">
        <p:scale>
          <a:sx n="112" d="100"/>
          <a:sy n="112" d="100"/>
        </p:scale>
        <p:origin x="208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52937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Include Other </a:t>
            </a:r>
            <a:br>
              <a:rPr lang="en-US" altLang="ko-KR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</a:br>
            <a:r>
              <a:rPr lang="en-US" altLang="ko-KR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Layout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Include Other Layout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에서 다른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을 포함시킬 수 있는 개념이다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다수의 화면을 구성할 때 중복되는 부분이 있을 경우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Include Other Layout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삽입할 화면의 데이터를 정의한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57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Include Other 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사용하면 다른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생성된 화면을 삽입할 수 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71</Words>
  <Application>Microsoft Macintosh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174</cp:revision>
  <dcterms:created xsi:type="dcterms:W3CDTF">2018-09-09T04:25:23Z</dcterms:created>
  <dcterms:modified xsi:type="dcterms:W3CDTF">2020-05-03T12:47:34Z</dcterms:modified>
</cp:coreProperties>
</file>