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4" r:id="rId4"/>
    <p:sldId id="275" r:id="rId5"/>
    <p:sldId id="276" r:id="rId6"/>
    <p:sldId id="278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6327"/>
  </p:normalViewPr>
  <p:slideViewPr>
    <p:cSldViewPr>
      <p:cViewPr varScale="1">
        <p:scale>
          <a:sx n="128" d="100"/>
          <a:sy n="128" d="100"/>
        </p:scale>
        <p:origin x="4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544C4672-8122-AB47-866B-C73FB23CA8D7}"/>
    <pc:docChg chg="delSld modSld">
      <pc:chgData name="1" userId="401cdcfe-361b-4883-88e5-953ea413cfd6" providerId="ADAL" clId="{544C4672-8122-AB47-866B-C73FB23CA8D7}" dt="2020-05-03T08:46:45.304" v="39" actId="2696"/>
      <pc:docMkLst>
        <pc:docMk/>
      </pc:docMkLst>
      <pc:sldChg chg="modSp">
        <pc:chgData name="1" userId="401cdcfe-361b-4883-88e5-953ea413cfd6" providerId="ADAL" clId="{544C4672-8122-AB47-866B-C73FB23CA8D7}" dt="2020-05-03T08:46:36.450" v="38" actId="20577"/>
        <pc:sldMkLst>
          <pc:docMk/>
          <pc:sldMk cId="1910411890" sldId="276"/>
        </pc:sldMkLst>
        <pc:spChg chg="mod">
          <ac:chgData name="1" userId="401cdcfe-361b-4883-88e5-953ea413cfd6" providerId="ADAL" clId="{544C4672-8122-AB47-866B-C73FB23CA8D7}" dt="2020-05-03T08:46:36.450" v="38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544C4672-8122-AB47-866B-C73FB23CA8D7}" dt="2020-05-03T08:46:45.304" v="39" actId="2696"/>
        <pc:sldMkLst>
          <pc:docMk/>
          <pc:sldMk cId="496094699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View</a:t>
            </a:r>
            <a:r>
              <a:rPr lang="ko-KR" altLang="en-US" sz="6600" b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의 기본 개념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View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눈에 보이는 모든 요소를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부른다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개발자가 배치하는 모든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들은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제공되는데 모두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클래스를 상속받고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클래스는 모든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요소들의 부모 클래스로써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나뉜다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Layout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Container, View 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이라고 부르기도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들을 포함 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(Container)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내부의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통합 관리하고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(View Group)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내부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들이 배치되는 모양을 결정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(Layout)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39BB54-ED0F-4648-B392-D9CE2EFE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016" y="4071760"/>
            <a:ext cx="3815968" cy="167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5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Widget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 입력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문자열 출력 등 어떤 기능을 가지고 있고 사용자와 상호 작용을 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들을 통칭해서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이라고 부른다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606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화면 만들기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안드로이드는 화면에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배치하고 그 안에 다른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widget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배치하여 화면의 모양을 만든다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이렇게 만들어진 화면은 모두 객체로 생성되므로 개발자는 이 객체들을 이용해 코드에서 필요한 작업을 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041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 : xml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이나 코드에서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지칭하기 위해 사용하는 속성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layout_width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가로 길이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layout_height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세로 길이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layout_margin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외부 여백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padding :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내부 여백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background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배경 지정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23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눈에 보이는 모든 요소들을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부른다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Layout(Container, View Group)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나뉜다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84370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659</TotalTime>
  <Words>226</Words>
  <Application>Microsoft Macintosh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148</cp:revision>
  <dcterms:created xsi:type="dcterms:W3CDTF">2018-09-09T04:25:23Z</dcterms:created>
  <dcterms:modified xsi:type="dcterms:W3CDTF">2020-05-03T08:46:45Z</dcterms:modified>
</cp:coreProperties>
</file>