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6" autoAdjust="0"/>
    <p:restoredTop sz="96327"/>
  </p:normalViewPr>
  <p:slideViewPr>
    <p:cSldViewPr>
      <p:cViewPr varScale="1">
        <p:scale>
          <a:sx n="113" d="100"/>
          <a:sy n="113" d="100"/>
        </p:scale>
        <p:origin x="208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C6CCD5D4-875A-A54D-9FB8-5B5B68A05A2B}"/>
    <pc:docChg chg="delSld modSld">
      <pc:chgData name="1" userId="401cdcfe-361b-4883-88e5-953ea413cfd6" providerId="ADAL" clId="{C6CCD5D4-875A-A54D-9FB8-5B5B68A05A2B}" dt="2020-05-03T08:48:06.192" v="64" actId="20577"/>
      <pc:docMkLst>
        <pc:docMk/>
      </pc:docMkLst>
      <pc:sldChg chg="modSp">
        <pc:chgData name="1" userId="401cdcfe-361b-4883-88e5-953ea413cfd6" providerId="ADAL" clId="{C6CCD5D4-875A-A54D-9FB8-5B5B68A05A2B}" dt="2020-05-03T08:48:06.192" v="64" actId="20577"/>
        <pc:sldMkLst>
          <pc:docMk/>
          <pc:sldMk cId="3706843704" sldId="273"/>
        </pc:sldMkLst>
        <pc:spChg chg="mod">
          <ac:chgData name="1" userId="401cdcfe-361b-4883-88e5-953ea413cfd6" providerId="ADAL" clId="{C6CCD5D4-875A-A54D-9FB8-5B5B68A05A2B}" dt="2020-05-03T08:48:06.192" v="6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C6CCD5D4-875A-A54D-9FB8-5B5B68A05A2B}" dt="2020-05-03T08:48:00.378" v="58" actId="20577"/>
        <pc:sldMkLst>
          <pc:docMk/>
          <pc:sldMk cId="1086064399" sldId="275"/>
        </pc:sldMkLst>
        <pc:spChg chg="mod">
          <ac:chgData name="1" userId="401cdcfe-361b-4883-88e5-953ea413cfd6" providerId="ADAL" clId="{C6CCD5D4-875A-A54D-9FB8-5B5B68A05A2B}" dt="2020-05-03T08:48:00.378" v="58" actId="20577"/>
          <ac:spMkLst>
            <pc:docMk/>
            <pc:sldMk cId="1086064399" sldId="275"/>
            <ac:spMk id="6" creationId="{C9760BE9-03A9-8C48-8F85-8C5A4D7C9A78}"/>
          </ac:spMkLst>
        </pc:spChg>
      </pc:sldChg>
      <pc:sldChg chg="del">
        <pc:chgData name="1" userId="401cdcfe-361b-4883-88e5-953ea413cfd6" providerId="ADAL" clId="{C6CCD5D4-875A-A54D-9FB8-5B5B68A05A2B}" dt="2020-05-03T08:15:03.166" v="0" actId="2696"/>
        <pc:sldMkLst>
          <pc:docMk/>
          <pc:sldMk cId="1910411890" sldId="276"/>
        </pc:sldMkLst>
      </pc:sldChg>
    </pc:docChg>
  </pc:docChgLst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Layout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애플리케이을 개발할 시 화면의 구성해야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화면을 구성할 때 배치되는 뷰들이 어디에 배치된다는 좌표를 설정하지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92B11-CB52-F34B-BA28-46C8E7B5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886" y="4097366"/>
            <a:ext cx="2362324" cy="16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좌표가 아닌 배치되는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모양을 결정하게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배치되는 모양을 결정하고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뷰들을 배치하면 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단말기에 적합한 좌표를 계산하고 뷰들을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배치하게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2779F4-AE81-804B-8D89-AE48EA83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27" y="2501319"/>
            <a:ext cx="4000959" cy="27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Parent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Child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화면을 구성하기 위해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먼저 배치하고 그 위에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배치하게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부르고 배치되는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Child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단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가질 수 있으며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다수의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Child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가질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93407-38CE-C244-87E2-2E345358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33" y="2874974"/>
            <a:ext cx="2451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6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배치할 때 좌표가 아닌 배치되는 모양을 결정하여 화면을 구성한다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135</Words>
  <Application>Microsoft Macintosh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148</cp:revision>
  <dcterms:created xsi:type="dcterms:W3CDTF">2018-09-09T04:25:23Z</dcterms:created>
  <dcterms:modified xsi:type="dcterms:W3CDTF">2020-05-03T08:48:08Z</dcterms:modified>
</cp:coreProperties>
</file>