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4" r:id="rId5"/>
    <p:sldId id="278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EditText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EditText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문자열 데이터를 입력을 받을 때 사용하는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E8AB7-63B6-4C43-B248-12600061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2993760"/>
            <a:ext cx="497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EditText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표시할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hint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없을 경우 표시할 안내 문구를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inputType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대해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표시되는 형식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나타나는 키보드 등에 영향을 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imeOptions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나타나는 키보드의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키 모양을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EditText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문자열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EditText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TextWatcher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내용을 실시간으로 감시한다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EditorAction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키를 눌렀을 때 발생하는 이벤트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4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문자열 값을 입력 받을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117</Words>
  <Application>Microsoft Macintosh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198</cp:revision>
  <dcterms:created xsi:type="dcterms:W3CDTF">2018-09-09T04:25:23Z</dcterms:created>
  <dcterms:modified xsi:type="dcterms:W3CDTF">2020-05-06T11:51:43Z</dcterms:modified>
</cp:coreProperties>
</file>