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6" autoAdjust="0"/>
    <p:restoredTop sz="94660"/>
  </p:normalViewPr>
  <p:slideViewPr>
    <p:cSldViewPr>
      <p:cViewPr varScale="1">
        <p:scale>
          <a:sx n="112" d="100"/>
          <a:sy n="112" d="100"/>
        </p:scale>
        <p:origin x="208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TextInputLayout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TextInputLayout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보완한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속성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프로퍼티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등을 그대로 사용하며 몇 가지 요소가 추가되었다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9702B-BCD6-234A-A586-6A8823DF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704621"/>
            <a:ext cx="4978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TextInputLayout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hint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내용이 없으면 보여줄 안내 메시지이다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다르게 문자열을 입력하면 상단 부분으로 올라간다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counterEnabled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입력한 글자의 수가 나타난다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counterMaxLength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글자수를 넘으면 붉은 색으로 표시해준다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TextInputLayout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TextInputLayout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가지고 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객체의 주소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error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오류로 표시할 메시지를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5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TextInputLayout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몇 가지 기능을 추가한 입력 요소이다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108</Words>
  <Application>Microsoft Macintosh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202</cp:revision>
  <dcterms:created xsi:type="dcterms:W3CDTF">2018-09-09T04:25:23Z</dcterms:created>
  <dcterms:modified xsi:type="dcterms:W3CDTF">2020-05-06T12:15:38Z</dcterms:modified>
</cp:coreProperties>
</file>