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9" r:id="rId5"/>
    <p:sldId id="280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27" autoAdjust="0"/>
    <p:restoredTop sz="94660"/>
  </p:normalViewPr>
  <p:slideViewPr>
    <p:cSldViewPr>
      <p:cViewPr varScale="1">
        <p:scale>
          <a:sx n="62" d="100"/>
          <a:sy n="62" d="100"/>
        </p:scale>
        <p:origin x="208" y="2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RadioButton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RadioButton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그룹 안에서 하나만 선택할 수 있도록 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3C320F-FDC2-A34A-B962-43459012D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05" y="1942803"/>
            <a:ext cx="1969317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RadioButton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표시되는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checked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 상태를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그룹 내에서 반드시 하나는 선택되어 있는 상태로 제공되는 목적으로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이므로 반드시 하나는 체크해야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RadioButton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isChecked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체크 상태 값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체크 상태 설정 시 같은 그룹 내의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모두 체크가 해제된 상태가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RadioGroup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checkedRadioButtonId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내에서 선택되어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8643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RadioGroup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checkedChange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내의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체크 상태가 변경되었을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3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RadioButton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같은 그룹 안에서 하나만 선택할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129</Words>
  <Application>Microsoft Macintosh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228</cp:revision>
  <dcterms:created xsi:type="dcterms:W3CDTF">2018-09-09T04:25:23Z</dcterms:created>
  <dcterms:modified xsi:type="dcterms:W3CDTF">2020-05-07T11:58:04Z</dcterms:modified>
</cp:coreProperties>
</file>