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5" r:id="rId3"/>
    <p:sldId id="277" r:id="rId4"/>
    <p:sldId id="279" r:id="rId5"/>
    <p:sldId id="278" r:id="rId6"/>
    <p:sldId id="27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6C5C5-D69C-AC4D-86D6-583B8170C05F}" v="5" dt="2020-05-03T08:26:15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909" autoAdjust="0"/>
    <p:restoredTop sz="94660"/>
  </p:normalViewPr>
  <p:slideViewPr>
    <p:cSldViewPr>
      <p:cViewPr varScale="1">
        <p:scale>
          <a:sx n="110" d="100"/>
          <a:sy n="110" d="100"/>
        </p:scale>
        <p:origin x="200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6EF7FBAE-CE02-CE4A-BF23-8994D31E28D7}"/>
    <pc:docChg chg="custSel delSld modSld sldOrd">
      <pc:chgData name="1" userId="401cdcfe-361b-4883-88e5-953ea413cfd6" providerId="ADAL" clId="{6EF7FBAE-CE02-CE4A-BF23-8994D31E28D7}" dt="2020-05-02T04:17:54.118" v="2074" actId="20577"/>
      <pc:docMkLst>
        <pc:docMk/>
      </pc:docMkLst>
      <pc:sldChg chg="addSp modSp">
        <pc:chgData name="1" userId="401cdcfe-361b-4883-88e5-953ea413cfd6" providerId="ADAL" clId="{6EF7FBAE-CE02-CE4A-BF23-8994D31E28D7}" dt="2020-05-02T04:12:26.714" v="366" actId="1076"/>
        <pc:sldMkLst>
          <pc:docMk/>
          <pc:sldMk cId="4025825706" sldId="265"/>
        </pc:sldMkLst>
        <pc:spChg chg="mod">
          <ac:chgData name="1" userId="401cdcfe-361b-4883-88e5-953ea413cfd6" providerId="ADAL" clId="{6EF7FBAE-CE02-CE4A-BF23-8994D31E28D7}" dt="2020-05-02T04:11:29.530" v="4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2:11.309" v="363" actId="20577"/>
          <ac:spMkLst>
            <pc:docMk/>
            <pc:sldMk cId="4025825706" sldId="26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2:26.714" v="366" actId="1076"/>
          <ac:picMkLst>
            <pc:docMk/>
            <pc:sldMk cId="4025825706" sldId="265"/>
            <ac:picMk id="4" creationId="{2C692B11-CB52-F34B-BA28-46C8E7B562B9}"/>
          </ac:picMkLst>
        </pc:picChg>
      </pc:sldChg>
      <pc:sldChg chg="modSp">
        <pc:chgData name="1" userId="401cdcfe-361b-4883-88e5-953ea413cfd6" providerId="ADAL" clId="{6EF7FBAE-CE02-CE4A-BF23-8994D31E28D7}" dt="2020-05-02T04:11:15.355" v="37" actId="20577"/>
        <pc:sldMkLst>
          <pc:docMk/>
          <pc:sldMk cId="4216552975" sldId="268"/>
        </pc:sldMkLst>
        <pc:spChg chg="mod">
          <ac:chgData name="1" userId="401cdcfe-361b-4883-88e5-953ea413cfd6" providerId="ADAL" clId="{6EF7FBAE-CE02-CE4A-BF23-8994D31E28D7}" dt="2020-05-02T04:11:15.355" v="37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 ord">
        <pc:chgData name="1" userId="401cdcfe-361b-4883-88e5-953ea413cfd6" providerId="ADAL" clId="{6EF7FBAE-CE02-CE4A-BF23-8994D31E28D7}" dt="2020-05-02T04:17:54.118" v="2074" actId="20577"/>
        <pc:sldMkLst>
          <pc:docMk/>
          <pc:sldMk cId="3706843704" sldId="273"/>
        </pc:sldMkLst>
        <pc:spChg chg="mod">
          <ac:chgData name="1" userId="401cdcfe-361b-4883-88e5-953ea413cfd6" providerId="ADAL" clId="{6EF7FBAE-CE02-CE4A-BF23-8994D31E28D7}" dt="2020-05-02T04:17:54.118" v="207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6EF7FBAE-CE02-CE4A-BF23-8994D31E28D7}" dt="2020-05-02T04:15:10.998" v="1144" actId="1076"/>
        <pc:sldMkLst>
          <pc:docMk/>
          <pc:sldMk cId="636953724" sldId="274"/>
        </pc:sldMkLst>
        <pc:spChg chg="mod">
          <ac:chgData name="1" userId="401cdcfe-361b-4883-88e5-953ea413cfd6" providerId="ADAL" clId="{6EF7FBAE-CE02-CE4A-BF23-8994D31E28D7}" dt="2020-05-02T04:15:08.351" v="1143" actId="20577"/>
          <ac:spMkLst>
            <pc:docMk/>
            <pc:sldMk cId="636953724" sldId="274"/>
            <ac:spMk id="6" creationId="{C9760BE9-03A9-8C48-8F85-8C5A4D7C9A78}"/>
          </ac:spMkLst>
        </pc:spChg>
        <pc:picChg chg="del">
          <ac:chgData name="1" userId="401cdcfe-361b-4883-88e5-953ea413cfd6" providerId="ADAL" clId="{6EF7FBAE-CE02-CE4A-BF23-8994D31E28D7}" dt="2020-05-02T04:12:33.742" v="367" actId="478"/>
          <ac:picMkLst>
            <pc:docMk/>
            <pc:sldMk cId="636953724" sldId="274"/>
            <ac:picMk id="4" creationId="{C939BB54-ED0F-4648-B392-D9CE2EFE7C3F}"/>
          </ac:picMkLst>
        </pc:picChg>
        <pc:picChg chg="add mod">
          <ac:chgData name="1" userId="401cdcfe-361b-4883-88e5-953ea413cfd6" providerId="ADAL" clId="{6EF7FBAE-CE02-CE4A-BF23-8994D31E28D7}" dt="2020-05-02T04:15:10.998" v="1144" actId="1076"/>
          <ac:picMkLst>
            <pc:docMk/>
            <pc:sldMk cId="636953724" sldId="274"/>
            <ac:picMk id="7" creationId="{BA2779F4-AE81-804B-8D89-AE48EA838EF3}"/>
          </ac:picMkLst>
        </pc:picChg>
      </pc:sldChg>
      <pc:sldChg chg="addSp modSp">
        <pc:chgData name="1" userId="401cdcfe-361b-4883-88e5-953ea413cfd6" providerId="ADAL" clId="{6EF7FBAE-CE02-CE4A-BF23-8994D31E28D7}" dt="2020-05-02T04:14:48.466" v="1135" actId="1076"/>
        <pc:sldMkLst>
          <pc:docMk/>
          <pc:sldMk cId="1086064399" sldId="275"/>
        </pc:sldMkLst>
        <pc:spChg chg="mod">
          <ac:chgData name="1" userId="401cdcfe-361b-4883-88e5-953ea413cfd6" providerId="ADAL" clId="{6EF7FBAE-CE02-CE4A-BF23-8994D31E28D7}" dt="2020-05-02T04:13:37.834" v="719" actId="20577"/>
          <ac:spMkLst>
            <pc:docMk/>
            <pc:sldMk cId="1086064399" sldId="27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4:45.347" v="1134" actId="20577"/>
          <ac:spMkLst>
            <pc:docMk/>
            <pc:sldMk cId="1086064399" sldId="27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4:48.466" v="1135" actId="1076"/>
          <ac:picMkLst>
            <pc:docMk/>
            <pc:sldMk cId="1086064399" sldId="275"/>
            <ac:picMk id="4" creationId="{FF193407-38CE-C244-87E2-2E3453588176}"/>
          </ac:picMkLst>
        </pc:picChg>
      </pc:sldChg>
      <pc:sldChg chg="modSp">
        <pc:chgData name="1" userId="401cdcfe-361b-4883-88e5-953ea413cfd6" providerId="ADAL" clId="{6EF7FBAE-CE02-CE4A-BF23-8994D31E28D7}" dt="2020-05-02T04:17:21.592" v="1929" actId="20577"/>
        <pc:sldMkLst>
          <pc:docMk/>
          <pc:sldMk cId="1910411890" sldId="276"/>
        </pc:sldMkLst>
        <pc:spChg chg="mod">
          <ac:chgData name="1" userId="401cdcfe-361b-4883-88e5-953ea413cfd6" providerId="ADAL" clId="{6EF7FBAE-CE02-CE4A-BF23-8994D31E28D7}" dt="2020-05-02T04:15:24.416" v="1167" actId="20577"/>
          <ac:spMkLst>
            <pc:docMk/>
            <pc:sldMk cId="1910411890" sldId="276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7:21.592" v="1929" actId="20577"/>
          <ac:spMkLst>
            <pc:docMk/>
            <pc:sldMk cId="1910411890" sldId="276"/>
            <ac:spMk id="6" creationId="{C9760BE9-03A9-8C48-8F85-8C5A4D7C9A78}"/>
          </ac:spMkLst>
        </pc:spChg>
      </pc:sldChg>
      <pc:sldChg chg="del">
        <pc:chgData name="1" userId="401cdcfe-361b-4883-88e5-953ea413cfd6" providerId="ADAL" clId="{6EF7FBAE-CE02-CE4A-BF23-8994D31E28D7}" dt="2020-05-02T04:17:26.676" v="1930" actId="2696"/>
        <pc:sldMkLst>
          <pc:docMk/>
          <pc:sldMk cId="496094699" sldId="277"/>
        </pc:sldMkLst>
      </pc:sldChg>
      <pc:sldChg chg="del">
        <pc:chgData name="1" userId="401cdcfe-361b-4883-88e5-953ea413cfd6" providerId="ADAL" clId="{6EF7FBAE-CE02-CE4A-BF23-8994D31E28D7}" dt="2020-05-02T04:17:26.692" v="1931" actId="2696"/>
        <pc:sldMkLst>
          <pc:docMk/>
          <pc:sldMk cId="459235288" sldId="278"/>
        </pc:sldMkLst>
      </pc:sldChg>
    </pc:docChg>
  </pc:docChgLst>
  <pc:docChgLst>
    <pc:chgData name="1" userId="401cdcfe-361b-4883-88e5-953ea413cfd6" providerId="ADAL" clId="{C216EE90-EB91-4BAF-999F-690349E66FE4}"/>
    <pc:docChg chg="modSld">
      <pc:chgData name="1" userId="401cdcfe-361b-4883-88e5-953ea413cfd6" providerId="ADAL" clId="{C216EE90-EB91-4BAF-999F-690349E66FE4}" dt="2020-04-22T02:19:54.936" v="27" actId="20577"/>
      <pc:docMkLst>
        <pc:docMk/>
      </pc:docMkLst>
      <pc:sldChg chg="modSp mod">
        <pc:chgData name="1" userId="401cdcfe-361b-4883-88e5-953ea413cfd6" providerId="ADAL" clId="{C216EE90-EB91-4BAF-999F-690349E66FE4}" dt="2020-04-22T02:19:54.936" v="27" actId="20577"/>
        <pc:sldMkLst>
          <pc:docMk/>
          <pc:sldMk cId="4216552975" sldId="268"/>
        </pc:sldMkLst>
        <pc:spChg chg="mod">
          <ac:chgData name="1" userId="401cdcfe-361b-4883-88e5-953ea413cfd6" providerId="ADAL" clId="{C216EE90-EB91-4BAF-999F-690349E66FE4}" dt="2020-04-22T02:19:54.936" v="27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35D9A0D0-671F-9A44-AD5D-02CC676838F6}"/>
    <pc:docChg chg="modSld">
      <pc:chgData name="1" userId="401cdcfe-361b-4883-88e5-953ea413cfd6" providerId="ADAL" clId="{35D9A0D0-671F-9A44-AD5D-02CC676838F6}" dt="2020-05-03T08:30:25.947" v="170" actId="20577"/>
      <pc:docMkLst>
        <pc:docMk/>
      </pc:docMkLst>
      <pc:sldChg chg="modSp">
        <pc:chgData name="1" userId="401cdcfe-361b-4883-88e5-953ea413cfd6" providerId="ADAL" clId="{35D9A0D0-671F-9A44-AD5D-02CC676838F6}" dt="2020-05-03T08:30:25.947" v="170" actId="20577"/>
        <pc:sldMkLst>
          <pc:docMk/>
          <pc:sldMk cId="4025825706" sldId="265"/>
        </pc:sldMkLst>
        <pc:spChg chg="mod">
          <ac:chgData name="1" userId="401cdcfe-361b-4883-88e5-953ea413cfd6" providerId="ADAL" clId="{35D9A0D0-671F-9A44-AD5D-02CC676838F6}" dt="2020-05-03T08:29:50.463" v="2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35D9A0D0-671F-9A44-AD5D-02CC676838F6}" dt="2020-05-03T08:30:25.947" v="170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35D9A0D0-671F-9A44-AD5D-02CC676838F6}" dt="2020-05-03T08:29:44.716" v="11" actId="20577"/>
        <pc:sldMkLst>
          <pc:docMk/>
          <pc:sldMk cId="4216552975" sldId="268"/>
        </pc:sldMkLst>
        <pc:spChg chg="mod">
          <ac:chgData name="1" userId="401cdcfe-361b-4883-88e5-953ea413cfd6" providerId="ADAL" clId="{35D9A0D0-671F-9A44-AD5D-02CC676838F6}" dt="2020-05-03T08:29:44.716" v="11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FFB6C5C5-D69C-AC4D-86D6-583B8170C05F}"/>
    <pc:docChg chg="custSel addSld delSld modSld">
      <pc:chgData name="1" userId="401cdcfe-361b-4883-88e5-953ea413cfd6" providerId="ADAL" clId="{FFB6C5C5-D69C-AC4D-86D6-583B8170C05F}" dt="2020-05-03T08:28:06.016" v="2714" actId="20577"/>
      <pc:docMkLst>
        <pc:docMk/>
      </pc:docMkLst>
      <pc:sldChg chg="modSp">
        <pc:chgData name="1" userId="401cdcfe-361b-4883-88e5-953ea413cfd6" providerId="ADAL" clId="{FFB6C5C5-D69C-AC4D-86D6-583B8170C05F}" dt="2020-05-03T08:17:08.297" v="308" actId="20577"/>
        <pc:sldMkLst>
          <pc:docMk/>
          <pc:sldMk cId="4025825706" sldId="265"/>
        </pc:sldMkLst>
        <pc:spChg chg="mod">
          <ac:chgData name="1" userId="401cdcfe-361b-4883-88e5-953ea413cfd6" providerId="ADAL" clId="{FFB6C5C5-D69C-AC4D-86D6-583B8170C05F}" dt="2020-05-03T08:16:43.200" v="139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FFB6C5C5-D69C-AC4D-86D6-583B8170C05F}" dt="2020-05-03T08:17:08.297" v="308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16:10.410" v="18" actId="20577"/>
        <pc:sldMkLst>
          <pc:docMk/>
          <pc:sldMk cId="4216552975" sldId="268"/>
        </pc:sldMkLst>
        <pc:spChg chg="mod">
          <ac:chgData name="1" userId="401cdcfe-361b-4883-88e5-953ea413cfd6" providerId="ADAL" clId="{FFB6C5C5-D69C-AC4D-86D6-583B8170C05F}" dt="2020-05-03T08:16:10.410" v="18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FFB6C5C5-D69C-AC4D-86D6-583B8170C05F}" dt="2020-05-03T08:28:06.016" v="2714" actId="20577"/>
        <pc:sldMkLst>
          <pc:docMk/>
          <pc:sldMk cId="3706843704" sldId="273"/>
        </pc:sldMkLst>
        <pc:spChg chg="mod">
          <ac:chgData name="1" userId="401cdcfe-361b-4883-88e5-953ea413cfd6" providerId="ADAL" clId="{FFB6C5C5-D69C-AC4D-86D6-583B8170C05F}" dt="2020-05-03T08:28:06.016" v="271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20:57.203" v="1023" actId="20577"/>
        <pc:sldMkLst>
          <pc:docMk/>
          <pc:sldMk cId="636953724" sldId="274"/>
        </pc:sldMkLst>
        <pc:spChg chg="mod">
          <ac:chgData name="1" userId="401cdcfe-361b-4883-88e5-953ea413cfd6" providerId="ADAL" clId="{FFB6C5C5-D69C-AC4D-86D6-583B8170C05F}" dt="2020-05-03T08:20:57.203" v="1023" actId="20577"/>
          <ac:spMkLst>
            <pc:docMk/>
            <pc:sldMk cId="636953724" sldId="274"/>
            <ac:spMk id="6" creationId="{C9760BE9-03A9-8C48-8F85-8C5A4D7C9A78}"/>
          </ac:spMkLst>
        </pc:spChg>
      </pc:sldChg>
      <pc:sldChg chg="addSp delSp modSp add del">
        <pc:chgData name="1" userId="401cdcfe-361b-4883-88e5-953ea413cfd6" providerId="ADAL" clId="{FFB6C5C5-D69C-AC4D-86D6-583B8170C05F}" dt="2020-05-03T08:21:32.236" v="1031" actId="2696"/>
        <pc:sldMkLst>
          <pc:docMk/>
          <pc:sldMk cId="2919059284" sldId="275"/>
        </pc:sldMkLst>
        <pc:spChg chg="del mod">
          <ac:chgData name="1" userId="401cdcfe-361b-4883-88e5-953ea413cfd6" providerId="ADAL" clId="{FFB6C5C5-D69C-AC4D-86D6-583B8170C05F}" dt="2020-05-03T08:21:31.711" v="1030"/>
          <ac:spMkLst>
            <pc:docMk/>
            <pc:sldMk cId="2919059284" sldId="275"/>
            <ac:spMk id="6" creationId="{C9760BE9-03A9-8C48-8F85-8C5A4D7C9A78}"/>
          </ac:spMkLst>
        </pc:spChg>
        <pc:picChg chg="add del mod">
          <ac:chgData name="1" userId="401cdcfe-361b-4883-88e5-953ea413cfd6" providerId="ADAL" clId="{FFB6C5C5-D69C-AC4D-86D6-583B8170C05F}" dt="2020-05-03T08:21:30.569" v="1028" actId="478"/>
          <ac:picMkLst>
            <pc:docMk/>
            <pc:sldMk cId="2919059284" sldId="275"/>
            <ac:picMk id="4" creationId="{FE2EB174-7D73-FE4A-8CF1-1CA1175CA79C}"/>
          </ac:picMkLst>
        </pc:picChg>
      </pc:sldChg>
      <pc:sldChg chg="modSp add">
        <pc:chgData name="1" userId="401cdcfe-361b-4883-88e5-953ea413cfd6" providerId="ADAL" clId="{FFB6C5C5-D69C-AC4D-86D6-583B8170C05F}" dt="2020-05-03T08:22:22.010" v="1266" actId="20577"/>
        <pc:sldMkLst>
          <pc:docMk/>
          <pc:sldMk cId="4288582606" sldId="275"/>
        </pc:sldMkLst>
        <pc:spChg chg="mod">
          <ac:chgData name="1" userId="401cdcfe-361b-4883-88e5-953ea413cfd6" providerId="ADAL" clId="{FFB6C5C5-D69C-AC4D-86D6-583B8170C05F}" dt="2020-05-03T08:22:22.010" v="1266" actId="20577"/>
          <ac:spMkLst>
            <pc:docMk/>
            <pc:sldMk cId="4288582606" sldId="275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6:07.689" v="2236" actId="20577"/>
        <pc:sldMkLst>
          <pc:docMk/>
          <pc:sldMk cId="1955773478" sldId="276"/>
        </pc:sldMkLst>
        <pc:spChg chg="mod">
          <ac:chgData name="1" userId="401cdcfe-361b-4883-88e5-953ea413cfd6" providerId="ADAL" clId="{FFB6C5C5-D69C-AC4D-86D6-583B8170C05F}" dt="2020-05-03T08:26:07.689" v="2236" actId="20577"/>
          <ac:spMkLst>
            <pc:docMk/>
            <pc:sldMk cId="1955773478" sldId="276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7:29.545" v="2609" actId="20577"/>
        <pc:sldMkLst>
          <pc:docMk/>
          <pc:sldMk cId="1699752361" sldId="277"/>
        </pc:sldMkLst>
        <pc:spChg chg="mod">
          <ac:chgData name="1" userId="401cdcfe-361b-4883-88e5-953ea413cfd6" providerId="ADAL" clId="{FFB6C5C5-D69C-AC4D-86D6-583B8170C05F}" dt="2020-05-03T08:27:29.545" v="2609" actId="20577"/>
          <ac:spMkLst>
            <pc:docMk/>
            <pc:sldMk cId="1699752361" sldId="277"/>
            <ac:spMk id="6" creationId="{C9760BE9-03A9-8C48-8F85-8C5A4D7C9A78}"/>
          </ac:spMkLst>
        </pc:spChg>
      </pc:sldChg>
    </pc:docChg>
  </pc:docChgLst>
  <pc:docChgLst>
    <pc:chgData name="1" userId="401cdcfe-361b-4883-88e5-953ea413cfd6" providerId="ADAL" clId="{B82C7EC6-2C88-8F46-8EC5-EA8FEA396797}"/>
    <pc:docChg chg="undo custSel delSld modSld">
      <pc:chgData name="1" userId="401cdcfe-361b-4883-88e5-953ea413cfd6" providerId="ADAL" clId="{B82C7EC6-2C88-8F46-8EC5-EA8FEA396797}" dt="2020-05-02T04:22:41.621" v="810" actId="20577"/>
      <pc:docMkLst>
        <pc:docMk/>
      </pc:docMkLst>
      <pc:sldChg chg="addSp delSp modSp">
        <pc:chgData name="1" userId="401cdcfe-361b-4883-88e5-953ea413cfd6" providerId="ADAL" clId="{B82C7EC6-2C88-8F46-8EC5-EA8FEA396797}" dt="2020-05-02T04:20:17.526" v="380" actId="478"/>
        <pc:sldMkLst>
          <pc:docMk/>
          <pc:sldMk cId="4025825706" sldId="265"/>
        </pc:sldMkLst>
        <pc:spChg chg="mod">
          <ac:chgData name="1" userId="401cdcfe-361b-4883-88e5-953ea413cfd6" providerId="ADAL" clId="{B82C7EC6-2C88-8F46-8EC5-EA8FEA396797}" dt="2020-05-02T04:19:06.021" v="1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0:00.931" v="374" actId="20577"/>
          <ac:spMkLst>
            <pc:docMk/>
            <pc:sldMk cId="4025825706" sldId="265"/>
            <ac:spMk id="6" creationId="{C9760BE9-03A9-8C48-8F85-8C5A4D7C9A78}"/>
          </ac:spMkLst>
        </pc:spChg>
        <pc:picChg chg="del">
          <ac:chgData name="1" userId="401cdcfe-361b-4883-88e5-953ea413cfd6" providerId="ADAL" clId="{B82C7EC6-2C88-8F46-8EC5-EA8FEA396797}" dt="2020-05-02T04:19:07.899" v="14" actId="478"/>
          <ac:picMkLst>
            <pc:docMk/>
            <pc:sldMk cId="4025825706" sldId="265"/>
            <ac:picMk id="4" creationId="{2C692B11-CB52-F34B-BA28-46C8E7B562B9}"/>
          </ac:picMkLst>
        </pc:picChg>
        <pc:picChg chg="add del mod">
          <ac:chgData name="1" userId="401cdcfe-361b-4883-88e5-953ea413cfd6" providerId="ADAL" clId="{B82C7EC6-2C88-8F46-8EC5-EA8FEA396797}" dt="2020-05-02T04:20:17.526" v="380" actId="478"/>
          <ac:picMkLst>
            <pc:docMk/>
            <pc:sldMk cId="4025825706" sldId="265"/>
            <ac:picMk id="7" creationId="{002BA1E6-F8D5-C541-AE7A-754E3827996F}"/>
          </ac:picMkLst>
        </pc:picChg>
      </pc:sldChg>
      <pc:sldChg chg="modSp">
        <pc:chgData name="1" userId="401cdcfe-361b-4883-88e5-953ea413cfd6" providerId="ADAL" clId="{B82C7EC6-2C88-8F46-8EC5-EA8FEA396797}" dt="2020-05-02T04:19:00.107" v="6" actId="20577"/>
        <pc:sldMkLst>
          <pc:docMk/>
          <pc:sldMk cId="4216552975" sldId="268"/>
        </pc:sldMkLst>
        <pc:spChg chg="mod">
          <ac:chgData name="1" userId="401cdcfe-361b-4883-88e5-953ea413cfd6" providerId="ADAL" clId="{B82C7EC6-2C88-8F46-8EC5-EA8FEA396797}" dt="2020-05-02T04:19:00.107" v="6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B82C7EC6-2C88-8F46-8EC5-EA8FEA396797}" dt="2020-05-02T04:22:41.621" v="810" actId="20577"/>
        <pc:sldMkLst>
          <pc:docMk/>
          <pc:sldMk cId="3706843704" sldId="273"/>
        </pc:sldMkLst>
        <pc:spChg chg="mod">
          <ac:chgData name="1" userId="401cdcfe-361b-4883-88e5-953ea413cfd6" providerId="ADAL" clId="{B82C7EC6-2C88-8F46-8EC5-EA8FEA396797}" dt="2020-05-02T04:22:41.621" v="810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B82C7EC6-2C88-8F46-8EC5-EA8FEA396797}" dt="2020-05-02T04:21:56.801" v="607" actId="20577"/>
        <pc:sldMkLst>
          <pc:docMk/>
          <pc:sldMk cId="636953724" sldId="274"/>
        </pc:sldMkLst>
        <pc:spChg chg="mod">
          <ac:chgData name="1" userId="401cdcfe-361b-4883-88e5-953ea413cfd6" providerId="ADAL" clId="{B82C7EC6-2C88-8F46-8EC5-EA8FEA396797}" dt="2020-05-02T04:20:54.693" v="394" actId="20577"/>
          <ac:spMkLst>
            <pc:docMk/>
            <pc:sldMk cId="636953724" sldId="274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1:56.801" v="607" actId="20577"/>
          <ac:spMkLst>
            <pc:docMk/>
            <pc:sldMk cId="636953724" sldId="274"/>
            <ac:spMk id="6" creationId="{C9760BE9-03A9-8C48-8F85-8C5A4D7C9A78}"/>
          </ac:spMkLst>
        </pc:spChg>
        <pc:graphicFrameChg chg="add del mod modGraphic">
          <ac:chgData name="1" userId="401cdcfe-361b-4883-88e5-953ea413cfd6" providerId="ADAL" clId="{B82C7EC6-2C88-8F46-8EC5-EA8FEA396797}" dt="2020-05-02T04:21:25.705" v="407"/>
          <ac:graphicFrameMkLst>
            <pc:docMk/>
            <pc:sldMk cId="636953724" sldId="274"/>
            <ac:graphicFrameMk id="4" creationId="{0D80048F-41A5-184E-9462-F33AC3037A15}"/>
          </ac:graphicFrameMkLst>
        </pc:graphicFrameChg>
        <pc:picChg chg="del">
          <ac:chgData name="1" userId="401cdcfe-361b-4883-88e5-953ea413cfd6" providerId="ADAL" clId="{B82C7EC6-2C88-8F46-8EC5-EA8FEA396797}" dt="2020-05-02T04:20:56.541" v="395" actId="478"/>
          <ac:picMkLst>
            <pc:docMk/>
            <pc:sldMk cId="636953724" sldId="274"/>
            <ac:picMk id="7" creationId="{BA2779F4-AE81-804B-8D89-AE48EA838EF3}"/>
          </ac:picMkLst>
        </pc:picChg>
      </pc:sldChg>
      <pc:sldChg chg="del">
        <pc:chgData name="1" userId="401cdcfe-361b-4883-88e5-953ea413cfd6" providerId="ADAL" clId="{B82C7EC6-2C88-8F46-8EC5-EA8FEA396797}" dt="2020-05-02T04:22:14.535" v="608" actId="2696"/>
        <pc:sldMkLst>
          <pc:docMk/>
          <pc:sldMk cId="1086064399" sldId="275"/>
        </pc:sldMkLst>
      </pc:sldChg>
      <pc:sldChg chg="del">
        <pc:chgData name="1" userId="401cdcfe-361b-4883-88e5-953ea413cfd6" providerId="ADAL" clId="{B82C7EC6-2C88-8F46-8EC5-EA8FEA396797}" dt="2020-05-02T04:22:15.250" v="609" actId="2696"/>
        <pc:sldMkLst>
          <pc:docMk/>
          <pc:sldMk cId="1910411890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5/13/20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4278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based</a:t>
            </a:r>
            <a:r>
              <a:rPr lang="ko-KR" altLang="en-US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66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Switch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Switch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ON/OFF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상태를 좌우로 이동하면서 설정할 수 있는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이다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AABD6F-60FA-AB45-A036-446E1DB59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136" y="1625517"/>
            <a:ext cx="23876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Switch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속성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388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 : Switch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좌측에 표시되는 문자열을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thumb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버튼 부분의 이미지를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track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트랙 부분의 이미지를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textOn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on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상태일 때 표시되는 문자열을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textOff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off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상태일 때 표시되는 문자열을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showText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textOn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textOff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설정한 문자열을 보여줄 것인가를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checked : ON/OFF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상태를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198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Switch 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</a:t>
            </a:r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프로퍼티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isChecked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Switch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ON/OFF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상태 값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56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Switch 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이벤트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checkedChange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Switch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ON/OFF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상태가 변경되었을 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738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학습정리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Switch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ON/OFF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상태를 설정할 수 있도록 제공되는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843704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1180</TotalTime>
  <Words>135</Words>
  <Application>Microsoft Macintosh PowerPoint</Application>
  <PresentationFormat>와이드스크린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나눔고딕</vt:lpstr>
      <vt:lpstr>Nanum Gothic</vt:lpstr>
      <vt:lpstr>Arial</vt:lpstr>
      <vt:lpstr>Calibri</vt:lpstr>
      <vt:lpstr>Times New Roman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1</cp:lastModifiedBy>
  <cp:revision>235</cp:revision>
  <dcterms:created xsi:type="dcterms:W3CDTF">2018-09-09T04:25:23Z</dcterms:created>
  <dcterms:modified xsi:type="dcterms:W3CDTF">2020-05-13T11:51:21Z</dcterms:modified>
</cp:coreProperties>
</file>