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77" r:id="rId5"/>
    <p:sldId id="282" r:id="rId6"/>
    <p:sldId id="283" r:id="rId7"/>
    <p:sldId id="284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24" autoAdjust="0"/>
    <p:restoredTop sz="94660"/>
  </p:normalViewPr>
  <p:slideViewPr>
    <p:cSldViewPr>
      <p:cViewPr varScale="1">
        <p:scale>
          <a:sx n="63" d="100"/>
          <a:sy n="63" d="100"/>
        </p:scale>
        <p:origin x="208" y="2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ListView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Adapter 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개발자는 화면의 다양한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들을 배치해 화면을 구성하게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뷰들은 배치를 하면 기본적으로 정해진 속성에 따라 모양이 구성된다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일부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스스로 결정할 수 없는 부분이 있어 개발자가 반드시 데이터를 설정해야만 구성이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개발자가 반드시 설정해야 화면을 구성할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가르켜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Adapter Class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구성하기 위해서 개발자가 다양한 데이터를 설정해줘야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데이터를 관리하는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Class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Class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 목적이나 적용할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 따라 다양하게 제공되고 있으며 원한다면 직접 생성해서 사용할 수도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주로 다양한 항목을 제공하는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구성할 때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11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ListView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대표적이고 가장 많이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사용을 추천하고 있지만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개념을 공부하기에 적당하다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내부적으로 관리의 효율성을 가지고 있지만 지금도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많이 사용하고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사용할 정도가 아니라면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사용해도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뒤에서 살펴본다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ListView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1B39A-4D51-954D-8B0F-B1C6E36B6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80" y="1968490"/>
            <a:ext cx="2131335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ListView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EAAB7F-3648-A140-9A3B-B659BB9A1540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구성하기 위해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8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ListView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EAAB7F-3648-A140-9A3B-B659BB9A1540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ItemClick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항목을 터치하면 발생된다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30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구성하기 위해 필요한 데이터를 정해줘야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구성이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구성을 위해 필요한 정보를 담는 것을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Class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여러 항목을 리스트로 보여줄 수 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</TotalTime>
  <Words>241</Words>
  <Application>Microsoft Macintosh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298</cp:revision>
  <dcterms:created xsi:type="dcterms:W3CDTF">2018-09-09T04:25:23Z</dcterms:created>
  <dcterms:modified xsi:type="dcterms:W3CDTF">2020-05-18T05:55:04Z</dcterms:modified>
</cp:coreProperties>
</file>