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5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6" autoAdjust="0"/>
    <p:restoredTop sz="94660"/>
  </p:normalViewPr>
  <p:slideViewPr>
    <p:cSldViewPr>
      <p:cViewPr varScale="1">
        <p:scale>
          <a:sx n="128" d="100"/>
          <a:sy n="128" d="100"/>
        </p:scale>
        <p:origin x="8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Custom </a:t>
            </a:r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ListView</a:t>
            </a:r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1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Custom </a:t>
            </a:r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ListView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기본으로 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 대신해 개발자가 직접 작성한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뿐만 아니라 모든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동일한 방법으로 설정이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여기서는 문자열 하나를 설정하는 방법을 살펴본다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ArrayAdapter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ArrayAdapter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객체를 만들 때 개발자가 작성한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지정할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번째 매개 변수로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세 번째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 내에서 문자열을 설정한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아이디를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80887-DABC-C04D-8A54-ACF81669EAD8}"/>
              </a:ext>
            </a:extLst>
          </p:cNvPr>
          <p:cNvSpPr/>
          <p:nvPr/>
        </p:nvSpPr>
        <p:spPr>
          <a:xfrm>
            <a:off x="3167844" y="4604605"/>
            <a:ext cx="6720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solidFill>
                  <a:srgbClr val="CC7832"/>
                </a:solidFill>
              </a:rPr>
              <a:t>val</a:t>
            </a:r>
            <a:r>
              <a:rPr lang="en" altLang="ko-KR" dirty="0">
                <a:solidFill>
                  <a:srgbClr val="CC7832"/>
                </a:solidFill>
              </a:rPr>
              <a:t> </a:t>
            </a:r>
            <a:r>
              <a:rPr lang="en" altLang="ko-KR" dirty="0"/>
              <a:t>adapter1 = </a:t>
            </a:r>
            <a:r>
              <a:rPr lang="en" altLang="ko-KR" dirty="0" err="1"/>
              <a:t>ArrayAdapter</a:t>
            </a:r>
            <a:r>
              <a:rPr lang="en" altLang="ko-KR" dirty="0"/>
              <a:t>(</a:t>
            </a:r>
            <a:r>
              <a:rPr lang="en" altLang="ko-KR" dirty="0">
                <a:solidFill>
                  <a:srgbClr val="CC7832"/>
                </a:solidFill>
              </a:rPr>
              <a:t>this, </a:t>
            </a:r>
            <a:r>
              <a:rPr lang="en" altLang="ko-KR" dirty="0" err="1"/>
              <a:t>R.layout.</a:t>
            </a:r>
            <a:r>
              <a:rPr lang="en" altLang="ko-KR" i="1" dirty="0" err="1">
                <a:solidFill>
                  <a:srgbClr val="9876AA"/>
                </a:solidFill>
              </a:rPr>
              <a:t>row</a:t>
            </a:r>
            <a:r>
              <a:rPr lang="en" altLang="ko-KR" dirty="0">
                <a:solidFill>
                  <a:srgbClr val="CC7832"/>
                </a:solidFill>
              </a:rPr>
              <a:t>, </a:t>
            </a:r>
            <a:r>
              <a:rPr lang="en" altLang="ko-KR" dirty="0" err="1"/>
              <a:t>R.id.</a:t>
            </a:r>
            <a:r>
              <a:rPr lang="en" altLang="ko-KR" i="1" dirty="0" err="1">
                <a:solidFill>
                  <a:srgbClr val="9876AA"/>
                </a:solidFill>
              </a:rPr>
              <a:t>textView</a:t>
            </a:r>
            <a:r>
              <a:rPr lang="en" altLang="ko-KR" dirty="0">
                <a:solidFill>
                  <a:srgbClr val="CC7832"/>
                </a:solidFill>
              </a:rPr>
              <a:t>, </a:t>
            </a:r>
            <a:r>
              <a:rPr lang="en" altLang="ko-KR" dirty="0">
                <a:solidFill>
                  <a:srgbClr val="9876AA"/>
                </a:solidFill>
              </a:rPr>
              <a:t>data</a:t>
            </a:r>
            <a:r>
              <a:rPr lang="en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90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ArrayAdapter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 시 개발자가 작성한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파일을 지정할 수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122</Words>
  <Application>Microsoft Macintosh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312</cp:revision>
  <dcterms:created xsi:type="dcterms:W3CDTF">2018-09-09T04:25:23Z</dcterms:created>
  <dcterms:modified xsi:type="dcterms:W3CDTF">2020-05-18T11:01:19Z</dcterms:modified>
</cp:coreProperties>
</file>