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8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1" autoAdjust="0"/>
    <p:restoredTop sz="94660"/>
  </p:normalViewPr>
  <p:slideViewPr>
    <p:cSldViewPr>
      <p:cViewPr varScale="1">
        <p:scale>
          <a:sx n="128" d="100"/>
          <a:sy n="128" d="100"/>
        </p:scale>
        <p:origin x="8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Custom </a:t>
            </a:r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ListView</a:t>
            </a:r>
            <a:r>
              <a:rPr lang="ko-KR" altLang="en-US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2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SimpleAdapter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의 항목을 자유롭게 디자인 했을 때 사용하는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 Class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항목 내에 배치된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들을 직접 지정하면서 데이터를 설정할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SimpleAdaper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사용하면 자유롭게 화면을 구성할 수 있다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170559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1812</TotalTime>
  <Words>55</Words>
  <Application>Microsoft Macintosh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나눔고딕</vt:lpstr>
      <vt:lpstr>Nanum Gothic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314</cp:revision>
  <dcterms:created xsi:type="dcterms:W3CDTF">2018-09-09T04:25:23Z</dcterms:created>
  <dcterms:modified xsi:type="dcterms:W3CDTF">2020-05-18T11:17:32Z</dcterms:modified>
</cp:coreProperties>
</file>