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5" r:id="rId4"/>
    <p:sldId id="281" r:id="rId5"/>
    <p:sldId id="286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8" autoAdjust="0"/>
    <p:restoredTop sz="94660"/>
  </p:normalViewPr>
  <p:slideViewPr>
    <p:cSldViewPr>
      <p:cViewPr varScale="1">
        <p:scale>
          <a:sx n="79" d="100"/>
          <a:sy n="79" d="100"/>
        </p:scale>
        <p:origin x="240" y="1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Spinner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Spinner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항목을 주고 산택 하게 할 수 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스마트폰 화면을 효율적으로 사용할 수 있다는 장점을 가지고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62AEF7-536A-DF46-823E-51725F563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2530"/>
            <a:ext cx="1604777" cy="28529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B2E04B-C350-734E-8D46-1C4F2AAAE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368" y="3402530"/>
            <a:ext cx="160477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Spinner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spinnerMode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나타나는 메뉴 항목의 타입을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90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Spinner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selectedItemPosition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선택되어 있는 항목이 인덱스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구성을 위한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onItemSelectedListener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항목을 선택했을 때 사용할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리스너를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11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Spinner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ItemSelected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항목을 선택했을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 이벤트의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리스너는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프로퍼티로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9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Spinner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선택할 항목의 메뉴를 숨기고 있다가 필요할 때 화면에 표시하는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118</Words>
  <Application>Microsoft Macintosh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304</cp:revision>
  <dcterms:created xsi:type="dcterms:W3CDTF">2018-09-09T04:25:23Z</dcterms:created>
  <dcterms:modified xsi:type="dcterms:W3CDTF">2020-05-18T08:09:28Z</dcterms:modified>
</cp:coreProperties>
</file>