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81" r:id="rId4"/>
    <p:sldId id="282" r:id="rId5"/>
    <p:sldId id="283" r:id="rId6"/>
    <p:sldId id="284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28" d="100"/>
          <a:sy n="128" d="100"/>
        </p:scale>
        <p:origin x="7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5293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AutoComplete</a:t>
            </a: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TextView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AutoCompleteTextView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자동완성 기능을 추가한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문자열을 입력하면 설정한 문자열 항목을 통해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 리스트를 제공한다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0144D-48E0-2A46-BA96-9A69301E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958173"/>
            <a:ext cx="2438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AutoCompleteTextView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completionThreshold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몇 글자를 입력했을 때 자동완성 리스트가 나타날지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85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AutoComplateTextView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메서드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setAdapter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AutoCompleteTextView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Adapter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메서드를 통해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50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AutoComplateTextView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</a:t>
            </a:r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프로퍼티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입력한 문자열 값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97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AutoComplateTextView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이벤트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ItemClick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제공되는 자동완성 리스트의 항목을 클릭할 경우 발생한다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88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AutoCompleteTextView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사용자에게 자동완성 기능을 제공할 때 사용한다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100</Words>
  <Application>Microsoft Macintosh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325</cp:revision>
  <dcterms:created xsi:type="dcterms:W3CDTF">2018-09-09T04:25:23Z</dcterms:created>
  <dcterms:modified xsi:type="dcterms:W3CDTF">2020-05-19T08:25:30Z</dcterms:modified>
</cp:coreProperties>
</file>