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1"/>
  </p:sldMasterIdLst>
  <p:notesMasterIdLst>
    <p:notesMasterId r:id="rId5"/>
  </p:notesMasterIdLst>
  <p:sldIdLst>
    <p:sldId id="268" r:id="rId2"/>
    <p:sldId id="265" r:id="rId3"/>
    <p:sldId id="26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B7C1"/>
    <a:srgbClr val="60D5B8"/>
    <a:srgbClr val="EBF1F1"/>
    <a:srgbClr val="D5E3E3"/>
    <a:srgbClr val="3587D6"/>
    <a:srgbClr val="59A7A7"/>
    <a:srgbClr val="E1EFEF"/>
    <a:srgbClr val="D6EAEA"/>
    <a:srgbClr val="417B7A"/>
    <a:srgbClr val="4C90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28" autoAdjust="0"/>
    <p:restoredTop sz="96327"/>
  </p:normalViewPr>
  <p:slideViewPr>
    <p:cSldViewPr>
      <p:cViewPr varScale="1">
        <p:scale>
          <a:sx n="81" d="100"/>
          <a:sy n="81" d="100"/>
        </p:scale>
        <p:origin x="1027" y="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1" userId="401cdcfe-361b-4883-88e5-953ea413cfd6" providerId="ADAL" clId="{2CB1F74E-C79A-2745-81FC-E5F11DD1354D}"/>
    <pc:docChg chg="custSel modSld">
      <pc:chgData name="1" userId="401cdcfe-361b-4883-88e5-953ea413cfd6" providerId="ADAL" clId="{2CB1F74E-C79A-2745-81FC-E5F11DD1354D}" dt="2020-04-18T08:13:36.830" v="378" actId="20577"/>
      <pc:docMkLst>
        <pc:docMk/>
      </pc:docMkLst>
      <pc:sldChg chg="modSp">
        <pc:chgData name="1" userId="401cdcfe-361b-4883-88e5-953ea413cfd6" providerId="ADAL" clId="{2CB1F74E-C79A-2745-81FC-E5F11DD1354D}" dt="2020-04-18T08:13:36.830" v="378" actId="20577"/>
        <pc:sldMkLst>
          <pc:docMk/>
          <pc:sldMk cId="1779369577" sldId="269"/>
        </pc:sldMkLst>
        <pc:spChg chg="mod">
          <ac:chgData name="1" userId="401cdcfe-361b-4883-88e5-953ea413cfd6" providerId="ADAL" clId="{2CB1F74E-C79A-2745-81FC-E5F11DD1354D}" dt="2020-04-18T08:13:36.830" v="378" actId="20577"/>
          <ac:spMkLst>
            <pc:docMk/>
            <pc:sldMk cId="1779369577" sldId="269"/>
            <ac:spMk id="6" creationId="{C9760BE9-03A9-8C48-8F85-8C5A4D7C9A7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E61DB-7D6C-4F71-8DF6-A09BD4047FC2}" type="datetimeFigureOut">
              <a:rPr lang="ko-KR" altLang="en-US" smtClean="0"/>
              <a:t>2020-05-03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553373-30B5-44E4-B49A-606A0F1E54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4429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553373-30B5-44E4-B49A-606A0F1E540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56249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A08CECE-1764-4D8E-B4DB-08F3A1000315}"/>
              </a:ext>
            </a:extLst>
          </p:cNvPr>
          <p:cNvSpPr txBox="1"/>
          <p:nvPr userDrawn="1"/>
        </p:nvSpPr>
        <p:spPr>
          <a:xfrm>
            <a:off x="0" y="-290249"/>
            <a:ext cx="973692" cy="246221"/>
          </a:xfrm>
          <a:prstGeom prst="rect">
            <a:avLst/>
          </a:prstGeom>
          <a:solidFill>
            <a:schemeClr val="tx1"/>
          </a:solidFill>
        </p:spPr>
        <p:txBody>
          <a:bodyPr wrap="none" lIns="144000" tIns="0" rIns="144000" bIns="0" rtlCol="0">
            <a:spAutoFit/>
          </a:bodyPr>
          <a:lstStyle>
            <a:defPPr>
              <a:defRPr lang="en-US"/>
            </a:defPPr>
            <a:lvl1pPr algn="r"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Section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1959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B4A6CCD-3CD7-4966-8133-620853080A68}"/>
              </a:ext>
            </a:extLst>
          </p:cNvPr>
          <p:cNvSpPr txBox="1"/>
          <p:nvPr userDrawn="1"/>
        </p:nvSpPr>
        <p:spPr>
          <a:xfrm>
            <a:off x="0" y="-290249"/>
            <a:ext cx="744463" cy="246221"/>
          </a:xfrm>
          <a:prstGeom prst="rect">
            <a:avLst/>
          </a:prstGeom>
          <a:solidFill>
            <a:schemeClr val="tx1"/>
          </a:solidFill>
        </p:spPr>
        <p:txBody>
          <a:bodyPr wrap="none" lIns="144000" tIns="0" rIns="144000" bIns="0" rtlCol="0">
            <a:spAutoFit/>
          </a:bodyPr>
          <a:lstStyle>
            <a:defPPr>
              <a:defRPr lang="en-US"/>
            </a:defPPr>
            <a:lvl1pPr algn="r"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Slide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5245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937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764DE79-268F-4C1A-8933-263129D2AF90}" type="datetimeFigureOut">
              <a:rPr lang="en-US" smtClean="0"/>
              <a:pPr/>
              <a:t>5/3/2020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53F7A83-B5B7-4266-8D27-EF99E7F4AEB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C496C8-2C55-4DF1-80F7-A2BB64DB8860}"/>
              </a:ext>
            </a:extLst>
          </p:cNvPr>
          <p:cNvSpPr txBox="1"/>
          <p:nvPr userDrawn="1"/>
        </p:nvSpPr>
        <p:spPr>
          <a:xfrm>
            <a:off x="1" y="-206512"/>
            <a:ext cx="577851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altLang="ko-KR" sz="600" dirty="0">
                <a:solidFill>
                  <a:srgbClr val="E6E6E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JAY DESIGN</a:t>
            </a:r>
          </a:p>
        </p:txBody>
      </p:sp>
    </p:spTree>
    <p:extLst>
      <p:ext uri="{BB962C8B-B14F-4D97-AF65-F5344CB8AC3E}">
        <p14:creationId xmlns:p14="http://schemas.microsoft.com/office/powerpoint/2010/main" val="234617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5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F5D18939-6525-4734-B92B-96B95994E941}"/>
              </a:ext>
            </a:extLst>
          </p:cNvPr>
          <p:cNvSpPr/>
          <p:nvPr/>
        </p:nvSpPr>
        <p:spPr>
          <a:xfrm>
            <a:off x="808" y="0"/>
            <a:ext cx="12192000" cy="6858000"/>
          </a:xfrm>
          <a:prstGeom prst="rect">
            <a:avLst/>
          </a:prstGeom>
          <a:solidFill>
            <a:srgbClr val="EB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9C4D9FD4-D9AF-48CF-8569-B8D8EA7C22F9}"/>
              </a:ext>
            </a:extLst>
          </p:cNvPr>
          <p:cNvSpPr/>
          <p:nvPr/>
        </p:nvSpPr>
        <p:spPr>
          <a:xfrm>
            <a:off x="1559496" y="692696"/>
            <a:ext cx="9937104" cy="5832648"/>
          </a:xfrm>
          <a:prstGeom prst="roundRect">
            <a:avLst>
              <a:gd name="adj" fmla="val 5469"/>
            </a:avLst>
          </a:prstGeom>
          <a:solidFill>
            <a:srgbClr val="3FB7C1"/>
          </a:solidFill>
          <a:ln w="1047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02F4BD-E3E1-4227-87DB-49CEE9AE9795}"/>
              </a:ext>
            </a:extLst>
          </p:cNvPr>
          <p:cNvSpPr txBox="1"/>
          <p:nvPr/>
        </p:nvSpPr>
        <p:spPr>
          <a:xfrm>
            <a:off x="1956048" y="1052736"/>
            <a:ext cx="9144000" cy="427809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l"/>
            <a:r>
              <a:rPr lang="en-US" altLang="ko-KR" sz="4000" b="1" dirty="0">
                <a:solidFill>
                  <a:schemeClr val="bg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Arial" panose="020B0604020202020204" pitchFamily="34" charset="0"/>
              </a:rPr>
              <a:t>Kotlin </a:t>
            </a:r>
            <a:r>
              <a:rPr lang="en-US" altLang="ko-KR" sz="4000" b="1">
                <a:solidFill>
                  <a:schemeClr val="bg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Arial" panose="020B0604020202020204" pitchFamily="34" charset="0"/>
              </a:rPr>
              <a:t>based Android</a:t>
            </a:r>
          </a:p>
          <a:p>
            <a:pPr algn="l"/>
            <a:endParaRPr lang="en-US" altLang="ko-KR" sz="6600" b="1" dirty="0">
              <a:solidFill>
                <a:schemeClr val="bg1"/>
              </a:solidFill>
              <a:latin typeface="Nanum Gothic" panose="020D0604000000000000" pitchFamily="34" charset="-127"/>
              <a:ea typeface="Nanum Gothic" panose="020D0604000000000000" pitchFamily="34" charset="-127"/>
              <a:cs typeface="Arial" panose="020B0604020202020204" pitchFamily="34" charset="0"/>
            </a:endParaRPr>
          </a:p>
          <a:p>
            <a:pPr algn="l"/>
            <a:r>
              <a:rPr lang="ko-KR" altLang="en-US" sz="6600" b="1" dirty="0">
                <a:solidFill>
                  <a:schemeClr val="bg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Arial" panose="020B0604020202020204" pitchFamily="34" charset="0"/>
              </a:rPr>
              <a:t>강좌소개</a:t>
            </a:r>
            <a:endParaRPr lang="en-US" altLang="ko-KR" sz="6600" b="1" dirty="0">
              <a:solidFill>
                <a:schemeClr val="bg1"/>
              </a:solidFill>
              <a:latin typeface="Nanum Gothic" panose="020D0604000000000000" pitchFamily="34" charset="-127"/>
              <a:ea typeface="Nanum Gothic" panose="020D0604000000000000" pitchFamily="34" charset="-127"/>
              <a:cs typeface="Arial" panose="020B0604020202020204" pitchFamily="34" charset="0"/>
            </a:endParaRPr>
          </a:p>
          <a:p>
            <a:pPr algn="l"/>
            <a:endParaRPr lang="en-US" altLang="ko-KR" sz="6600" b="1" dirty="0">
              <a:solidFill>
                <a:schemeClr val="bg1"/>
              </a:solidFill>
              <a:latin typeface="Nanum Gothic" panose="020D0604000000000000" pitchFamily="34" charset="-127"/>
              <a:ea typeface="Nanum Gothic" panose="020D0604000000000000" pitchFamily="34" charset="-127"/>
              <a:cs typeface="Arial" panose="020B0604020202020204" pitchFamily="34" charset="0"/>
            </a:endParaRPr>
          </a:p>
          <a:p>
            <a:pPr algn="l"/>
            <a:r>
              <a:rPr lang="ko-KR" altLang="en-US" sz="4000" b="1" dirty="0" err="1">
                <a:solidFill>
                  <a:schemeClr val="bg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Arial" panose="020B0604020202020204" pitchFamily="34" charset="0"/>
              </a:rPr>
              <a:t>윤재성</a:t>
            </a:r>
            <a:endParaRPr lang="ko-KR" altLang="en-US" sz="4000" b="1" dirty="0">
              <a:solidFill>
                <a:schemeClr val="bg1"/>
              </a:solidFill>
              <a:latin typeface="Nanum Gothic" panose="020D0604000000000000" pitchFamily="34" charset="-127"/>
              <a:ea typeface="Nanum Gothic" panose="020D0604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B473B6-6895-4F45-9740-26C64F037FEC}"/>
              </a:ext>
            </a:extLst>
          </p:cNvPr>
          <p:cNvSpPr txBox="1"/>
          <p:nvPr/>
        </p:nvSpPr>
        <p:spPr>
          <a:xfrm>
            <a:off x="0" y="8469560"/>
            <a:ext cx="12192000" cy="1224136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>
              <a:defRPr sz="19900" b="1">
                <a:solidFill>
                  <a:schemeClr val="tx1">
                    <a:alpha val="22000"/>
                  </a:schemeClr>
                </a:solidFill>
                <a:latin typeface="Times New Roman" panose="02020603050405020304" pitchFamily="18" charset="0"/>
                <a:ea typeface="나눔스퀘어 ExtraBold" panose="020B0600000101010101" pitchFamily="50" charset="-127"/>
                <a:cs typeface="Times New Roman" panose="02020603050405020304" pitchFamily="18" charset="0"/>
              </a:defRPr>
            </a:lvl1pPr>
          </a:lstStyle>
          <a:p>
            <a:r>
              <a:rPr lang="en-US" sz="13800" dirty="0"/>
              <a:t>Ⅰ Ⅱ Ⅲ Ⅳ Ⅴ Ⅵ Ⅶ Ⅷ Ⅸ Ⅹ</a:t>
            </a:r>
            <a:endParaRPr lang="ko-KR" altLang="en-US" sz="138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5396FB0-A39C-1349-AE9A-93F4AC8169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7589" y="3429000"/>
            <a:ext cx="2622330" cy="2839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552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79894DC8-B222-4B41-946F-6C218C8CD6EA}"/>
              </a:ext>
            </a:extLst>
          </p:cNvPr>
          <p:cNvSpPr/>
          <p:nvPr/>
        </p:nvSpPr>
        <p:spPr>
          <a:xfrm>
            <a:off x="808" y="0"/>
            <a:ext cx="12192000" cy="6858000"/>
          </a:xfrm>
          <a:prstGeom prst="rect">
            <a:avLst/>
          </a:prstGeom>
          <a:solidFill>
            <a:srgbClr val="EB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23C02EB5-A277-416C-8BD0-1BBA7C26B7B2}"/>
              </a:ext>
            </a:extLst>
          </p:cNvPr>
          <p:cNvSpPr/>
          <p:nvPr/>
        </p:nvSpPr>
        <p:spPr>
          <a:xfrm>
            <a:off x="1559496" y="692696"/>
            <a:ext cx="9937104" cy="1368152"/>
          </a:xfrm>
          <a:prstGeom prst="roundRect">
            <a:avLst/>
          </a:prstGeom>
          <a:solidFill>
            <a:schemeClr val="bg1"/>
          </a:solidFill>
          <a:ln w="104775">
            <a:solidFill>
              <a:srgbClr val="3FB7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3688DDD8-24E5-44B0-8B53-7504387866C4}"/>
              </a:ext>
            </a:extLst>
          </p:cNvPr>
          <p:cNvSpPr/>
          <p:nvPr/>
        </p:nvSpPr>
        <p:spPr>
          <a:xfrm rot="10800000">
            <a:off x="1559496" y="6123773"/>
            <a:ext cx="9937104" cy="40157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04775">
            <a:solidFill>
              <a:srgbClr val="3FB7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A3D24AA-0999-4360-A888-7D79FCDB9D21}"/>
              </a:ext>
            </a:extLst>
          </p:cNvPr>
          <p:cNvSpPr/>
          <p:nvPr/>
        </p:nvSpPr>
        <p:spPr>
          <a:xfrm>
            <a:off x="1504176" y="1556792"/>
            <a:ext cx="10047744" cy="47424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E865EB-FB41-4C92-B7EC-D7E77068F6DE}"/>
              </a:ext>
            </a:extLst>
          </p:cNvPr>
          <p:cNvSpPr txBox="1"/>
          <p:nvPr/>
        </p:nvSpPr>
        <p:spPr>
          <a:xfrm>
            <a:off x="1956048" y="1053594"/>
            <a:ext cx="9144000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>
              <a:defRPr sz="3600" b="1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r>
              <a:rPr lang="ko-KR" altLang="en-US" dirty="0">
                <a:solidFill>
                  <a:srgbClr val="3FB7C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강좌 </a:t>
            </a:r>
            <a:r>
              <a:rPr lang="ko-KR" altLang="en-US" dirty="0" err="1">
                <a:solidFill>
                  <a:srgbClr val="3FB7C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로드맵</a:t>
            </a:r>
            <a:endParaRPr lang="ko-KR" altLang="en-US" dirty="0">
              <a:solidFill>
                <a:srgbClr val="3FB7C1"/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9760BE9-03A9-8C48-8F85-8C5A4D7C9A78}"/>
              </a:ext>
            </a:extLst>
          </p:cNvPr>
          <p:cNvSpPr/>
          <p:nvPr/>
        </p:nvSpPr>
        <p:spPr>
          <a:xfrm>
            <a:off x="1956048" y="2060848"/>
            <a:ext cx="6096000" cy="333322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Java Programming (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선수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Kotlin Programming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Kotlin based Android Part 1 : UI Programming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Kotlin based Android Part 2 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메뉴와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대 구성요소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Kotlin based Android Part 3 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관리와 네트워크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Kotlin based Android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Part 4 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실전 프로젝트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25825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79894DC8-B222-4B41-946F-6C218C8CD6EA}"/>
              </a:ext>
            </a:extLst>
          </p:cNvPr>
          <p:cNvSpPr/>
          <p:nvPr/>
        </p:nvSpPr>
        <p:spPr>
          <a:xfrm>
            <a:off x="808" y="0"/>
            <a:ext cx="12192000" cy="6858000"/>
          </a:xfrm>
          <a:prstGeom prst="rect">
            <a:avLst/>
          </a:prstGeom>
          <a:solidFill>
            <a:srgbClr val="EB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23C02EB5-A277-416C-8BD0-1BBA7C26B7B2}"/>
              </a:ext>
            </a:extLst>
          </p:cNvPr>
          <p:cNvSpPr/>
          <p:nvPr/>
        </p:nvSpPr>
        <p:spPr>
          <a:xfrm>
            <a:off x="1559496" y="692696"/>
            <a:ext cx="9937104" cy="1368152"/>
          </a:xfrm>
          <a:prstGeom prst="roundRect">
            <a:avLst/>
          </a:prstGeom>
          <a:solidFill>
            <a:schemeClr val="bg1"/>
          </a:solidFill>
          <a:ln w="104775">
            <a:solidFill>
              <a:srgbClr val="3FB7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3688DDD8-24E5-44B0-8B53-7504387866C4}"/>
              </a:ext>
            </a:extLst>
          </p:cNvPr>
          <p:cNvSpPr/>
          <p:nvPr/>
        </p:nvSpPr>
        <p:spPr>
          <a:xfrm rot="10800000">
            <a:off x="1559496" y="6123773"/>
            <a:ext cx="9937104" cy="40157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04775">
            <a:solidFill>
              <a:srgbClr val="3FB7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A3D24AA-0999-4360-A888-7D79FCDB9D21}"/>
              </a:ext>
            </a:extLst>
          </p:cNvPr>
          <p:cNvSpPr/>
          <p:nvPr/>
        </p:nvSpPr>
        <p:spPr>
          <a:xfrm>
            <a:off x="1504176" y="1556792"/>
            <a:ext cx="10047744" cy="47424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E865EB-FB41-4C92-B7EC-D7E77068F6DE}"/>
              </a:ext>
            </a:extLst>
          </p:cNvPr>
          <p:cNvSpPr txBox="1"/>
          <p:nvPr/>
        </p:nvSpPr>
        <p:spPr>
          <a:xfrm>
            <a:off x="1956048" y="1053594"/>
            <a:ext cx="9144000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>
              <a:defRPr sz="3600" b="1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r>
              <a:rPr lang="ko-KR" altLang="en-US">
                <a:solidFill>
                  <a:srgbClr val="3FB7C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강좌 소개</a:t>
            </a:r>
            <a:endParaRPr lang="ko-KR" altLang="en-US" dirty="0">
              <a:solidFill>
                <a:srgbClr val="3FB7C1"/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9760BE9-03A9-8C48-8F85-8C5A4D7C9A78}"/>
              </a:ext>
            </a:extLst>
          </p:cNvPr>
          <p:cNvSpPr/>
          <p:nvPr/>
        </p:nvSpPr>
        <p:spPr>
          <a:xfrm>
            <a:off x="1956048" y="2060848"/>
            <a:ext cx="9144000" cy="2220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본 강좌는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Kotlin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언어를 기반으로 안드로이드 애플리케이션을 개발하기 위한 강좌이다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본 강좌에서는 안드로이드에서 제공하고 있는 다양한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UI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요소들을 살펴본다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안드로이드에서 제공하는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UI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요소 대부분을 살펴 본다</a:t>
            </a: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9369577"/>
      </p:ext>
    </p:extLst>
  </p:cSld>
  <p:clrMapOvr>
    <a:masterClrMapping/>
  </p:clrMapOvr>
</p:sld>
</file>

<file path=ppt/theme/theme1.xml><?xml version="1.0" encoding="utf-8"?>
<a:theme xmlns:a="http://schemas.openxmlformats.org/drawingml/2006/main" name="JAY DESIGN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noFill/>
        </a:ln>
      </a:spPr>
      <a:bodyPr lIns="0" tIns="0" rIns="0" bIns="0"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430</TotalTime>
  <Words>91</Words>
  <Application>Microsoft Office PowerPoint</Application>
  <PresentationFormat>와이드스크린</PresentationFormat>
  <Paragraphs>18</Paragraphs>
  <Slides>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10" baseType="lpstr">
      <vt:lpstr>Nanum Gothic</vt:lpstr>
      <vt:lpstr>나눔고딕</vt:lpstr>
      <vt:lpstr>맑은 고딕</vt:lpstr>
      <vt:lpstr>Arial</vt:lpstr>
      <vt:lpstr>Calibri</vt:lpstr>
      <vt:lpstr>Times New Roman</vt:lpstr>
      <vt:lpstr>JAY DESIGN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JAYWON</dc:creator>
  <cp:lastModifiedBy>1</cp:lastModifiedBy>
  <cp:revision>123</cp:revision>
  <dcterms:created xsi:type="dcterms:W3CDTF">2018-09-09T04:25:23Z</dcterms:created>
  <dcterms:modified xsi:type="dcterms:W3CDTF">2020-05-03T03:19:42Z</dcterms:modified>
</cp:coreProperties>
</file>