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 autoAdjust="0"/>
    <p:restoredTop sz="94660"/>
  </p:normalViewPr>
  <p:slideViewPr>
    <p:cSldViewPr>
      <p:cViewPr varScale="1">
        <p:scale>
          <a:sx n="54" d="100"/>
          <a:sy n="54" d="100"/>
        </p:scale>
        <p:origin x="103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based 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개발환경 구축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설치할 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6096000" cy="11172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JDK 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최신버전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JDK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8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언어와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Kotlin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언어로 개발이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Java, Kotlin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모두 자바 개발 도구인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JDK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필요하므로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JDK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먼저 설치한다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 강좌에서는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버전을 설치한다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ore-KR" dirty="0">
                <a:hlinkClick r:id="rId2"/>
              </a:rPr>
              <a:t>https://www.oracle.com/java/technologies/javase-downloads.html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36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Android Studio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최신 버전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애플리케이션 개발을 위해 구글에서 제공하는 공식 개발도구를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Jetbrains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IntelliJ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도구에 안드로이드 개발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플러그인을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추가한 것으로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IntelliJ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도구 사용 방법과 유사하다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ore-KR" dirty="0">
                <a:hlinkClick r:id="rId2"/>
              </a:rPr>
              <a:t>https://developer.android.com/studio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JDK 8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 설치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최신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버전 설치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996643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124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123</cp:revision>
  <dcterms:created xsi:type="dcterms:W3CDTF">2018-09-09T04:25:23Z</dcterms:created>
  <dcterms:modified xsi:type="dcterms:W3CDTF">2020-04-22T02:19:42Z</dcterms:modified>
</cp:coreProperties>
</file>