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69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 autoAdjust="0"/>
    <p:restoredTop sz="94660"/>
  </p:normalViewPr>
  <p:slideViewPr>
    <p:cSldViewPr>
      <p:cViewPr varScale="1">
        <p:scale>
          <a:sx n="65" d="100"/>
          <a:sy n="65" d="100"/>
        </p:scale>
        <p:origin x="9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 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프로젝트 생성 및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AVD </a:t>
            </a:r>
            <a:r>
              <a:rPr lang="ko-KR" altLang="en-US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테스트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생성하기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8964488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기본 프로젝트를 생성해 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생성하면 바로 실행할 수 있는 형태로 만들어진다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AVD 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테스트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AVD (Android Virtual Device)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에뮬레이터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AVD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컴퓨터의 가상화 기능을 이용하여 매우 빠른 속도로 동작한다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컴퓨터가 가상화를 지원하지 않는 다면 매우 느리게 동작하므로 그때는 단말기를 이용해 테스트해야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36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생성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AVD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996643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81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Nanum Gothic</vt:lpstr>
      <vt:lpstr>나눔고딕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128</cp:revision>
  <dcterms:created xsi:type="dcterms:W3CDTF">2018-09-09T04:25:23Z</dcterms:created>
  <dcterms:modified xsi:type="dcterms:W3CDTF">2020-04-28T11:54:31Z</dcterms:modified>
</cp:coreProperties>
</file>