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8" autoAdjust="0"/>
    <p:restoredTop sz="96327"/>
  </p:normalViewPr>
  <p:slideViewPr>
    <p:cSldViewPr>
      <p:cViewPr varScale="1">
        <p:scale>
          <a:sx n="128" d="100"/>
          <a:sy n="128" d="100"/>
        </p:scale>
        <p:origin x="4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0E5C4CE4-AE22-9344-A2B7-0BB7CA64AECD}"/>
    <pc:docChg chg="modSld">
      <pc:chgData name="1" userId="401cdcfe-361b-4883-88e5-953ea413cfd6" providerId="ADAL" clId="{0E5C4CE4-AE22-9344-A2B7-0BB7CA64AECD}" dt="2020-05-03T08:50:39.026" v="47" actId="20577"/>
      <pc:docMkLst>
        <pc:docMk/>
      </pc:docMkLst>
      <pc:sldChg chg="modSp">
        <pc:chgData name="1" userId="401cdcfe-361b-4883-88e5-953ea413cfd6" providerId="ADAL" clId="{0E5C4CE4-AE22-9344-A2B7-0BB7CA64AECD}" dt="2020-05-03T08:50:11.676" v="15" actId="20577"/>
        <pc:sldMkLst>
          <pc:docMk/>
          <pc:sldMk cId="4025825706" sldId="265"/>
        </pc:sldMkLst>
        <pc:spChg chg="mod">
          <ac:chgData name="1" userId="401cdcfe-361b-4883-88e5-953ea413cfd6" providerId="ADAL" clId="{0E5C4CE4-AE22-9344-A2B7-0BB7CA64AECD}" dt="2020-05-03T08:49:57.991" v="1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0E5C4CE4-AE22-9344-A2B7-0BB7CA64AECD}" dt="2020-05-03T08:50:11.676" v="15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0E5C4CE4-AE22-9344-A2B7-0BB7CA64AECD}" dt="2020-05-03T08:49:53.480" v="0" actId="20577"/>
        <pc:sldMkLst>
          <pc:docMk/>
          <pc:sldMk cId="4216552975" sldId="268"/>
        </pc:sldMkLst>
        <pc:spChg chg="mod">
          <ac:chgData name="1" userId="401cdcfe-361b-4883-88e5-953ea413cfd6" providerId="ADAL" clId="{0E5C4CE4-AE22-9344-A2B7-0BB7CA64AECD}" dt="2020-05-03T08:49:53.480" v="0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0E5C4CE4-AE22-9344-A2B7-0BB7CA64AECD}" dt="2020-05-03T08:50:39.026" v="47" actId="20577"/>
        <pc:sldMkLst>
          <pc:docMk/>
          <pc:sldMk cId="3706843704" sldId="273"/>
        </pc:sldMkLst>
        <pc:spChg chg="mod">
          <ac:chgData name="1" userId="401cdcfe-361b-4883-88e5-953ea413cfd6" providerId="ADAL" clId="{0E5C4CE4-AE22-9344-A2B7-0BB7CA64AECD}" dt="2020-05-03T08:50:39.026" v="47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0E5C4CE4-AE22-9344-A2B7-0BB7CA64AECD}" dt="2020-05-03T08:50:30.787" v="40" actId="20577"/>
        <pc:sldMkLst>
          <pc:docMk/>
          <pc:sldMk cId="636953724" sldId="274"/>
        </pc:sldMkLst>
        <pc:spChg chg="mod">
          <ac:chgData name="1" userId="401cdcfe-361b-4883-88e5-953ea413cfd6" providerId="ADAL" clId="{0E5C4CE4-AE22-9344-A2B7-0BB7CA64AECD}" dt="2020-05-03T08:50:22.747" v="33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0E5C4CE4-AE22-9344-A2B7-0BB7CA64AECD}" dt="2020-05-03T08:50:30.787" v="40" actId="20577"/>
          <ac:spMkLst>
            <pc:docMk/>
            <pc:sldMk cId="636953724" sldId="274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FrameLayout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FrameLayout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배치된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들이 같은 자리에 계속 배치되는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화면을 구성하기 보단 탭 등과 같은 기능을 만들 때 사용하는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경우가 많다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DFED1E-7713-8144-8F4F-7F9077B2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868" y="1851546"/>
            <a:ext cx="2438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FrameLayout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 속성은 없다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FrameLayout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배치되는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모두 좌측 상단에 배치된다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속성이나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layout_gravity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속성을 이용해 배치되는 위치를 결정하여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9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FrameLayout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은 중첩해서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배치할 수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84</Words>
  <Application>Microsoft Macintosh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155</cp:revision>
  <dcterms:created xsi:type="dcterms:W3CDTF">2018-09-09T04:25:23Z</dcterms:created>
  <dcterms:modified xsi:type="dcterms:W3CDTF">2020-05-03T08:50:39Z</dcterms:modified>
</cp:coreProperties>
</file>