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4" r:id="rId4"/>
    <p:sldId id="275" r:id="rId5"/>
    <p:sldId id="276" r:id="rId6"/>
    <p:sldId id="277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C2ACF-2D2E-574E-AAE9-039C6AE8C684}" v="1" dt="2020-05-03T08:51:17.589"/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06" autoAdjust="0"/>
    <p:restoredTop sz="96327"/>
  </p:normalViewPr>
  <p:slideViewPr>
    <p:cSldViewPr>
      <p:cViewPr varScale="1">
        <p:scale>
          <a:sx n="112" d="100"/>
          <a:sy n="112" d="100"/>
        </p:scale>
        <p:origin x="208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34C3D843-E97C-F549-93B5-17F9E661722C}"/>
    <pc:docChg chg="modSld">
      <pc:chgData name="1" userId="401cdcfe-361b-4883-88e5-953ea413cfd6" providerId="ADAL" clId="{34C3D843-E97C-F549-93B5-17F9E661722C}" dt="2020-05-03T09:03:23.905" v="85" actId="20577"/>
      <pc:docMkLst>
        <pc:docMk/>
      </pc:docMkLst>
      <pc:sldChg chg="modSp">
        <pc:chgData name="1" userId="401cdcfe-361b-4883-88e5-953ea413cfd6" providerId="ADAL" clId="{34C3D843-E97C-F549-93B5-17F9E661722C}" dt="2020-05-03T08:52:42.590" v="65" actId="20577"/>
        <pc:sldMkLst>
          <pc:docMk/>
          <pc:sldMk cId="3706843704" sldId="273"/>
        </pc:sldMkLst>
        <pc:spChg chg="mod">
          <ac:chgData name="1" userId="401cdcfe-361b-4883-88e5-953ea413cfd6" providerId="ADAL" clId="{34C3D843-E97C-F549-93B5-17F9E661722C}" dt="2020-05-03T08:52:42.590" v="65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4C3D843-E97C-F549-93B5-17F9E661722C}" dt="2020-05-03T08:51:59.115" v="12" actId="20577"/>
        <pc:sldMkLst>
          <pc:docMk/>
          <pc:sldMk cId="636953724" sldId="274"/>
        </pc:sldMkLst>
        <pc:spChg chg="mod">
          <ac:chgData name="1" userId="401cdcfe-361b-4883-88e5-953ea413cfd6" providerId="ADAL" clId="{34C3D843-E97C-F549-93B5-17F9E661722C}" dt="2020-05-03T08:51:54.614" v="11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34C3D843-E97C-F549-93B5-17F9E661722C}" dt="2020-05-03T08:51:59.115" v="12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4C3D843-E97C-F549-93B5-17F9E661722C}" dt="2020-05-03T08:52:11.875" v="24" actId="20577"/>
        <pc:sldMkLst>
          <pc:docMk/>
          <pc:sldMk cId="328446712" sldId="275"/>
        </pc:sldMkLst>
        <pc:spChg chg="mod">
          <ac:chgData name="1" userId="401cdcfe-361b-4883-88e5-953ea413cfd6" providerId="ADAL" clId="{34C3D843-E97C-F549-93B5-17F9E661722C}" dt="2020-05-03T08:52:11.875" v="24" actId="20577"/>
          <ac:spMkLst>
            <pc:docMk/>
            <pc:sldMk cId="328446712" sldId="275"/>
            <ac:spMk id="5" creationId="{80E865EB-FB41-4C92-B7EC-D7E77068F6DE}"/>
          </ac:spMkLst>
        </pc:spChg>
      </pc:sldChg>
      <pc:sldChg chg="modSp">
        <pc:chgData name="1" userId="401cdcfe-361b-4883-88e5-953ea413cfd6" providerId="ADAL" clId="{34C3D843-E97C-F549-93B5-17F9E661722C}" dt="2020-05-03T08:52:26.361" v="40" actId="20577"/>
        <pc:sldMkLst>
          <pc:docMk/>
          <pc:sldMk cId="421731968" sldId="276"/>
        </pc:sldMkLst>
        <pc:spChg chg="mod">
          <ac:chgData name="1" userId="401cdcfe-361b-4883-88e5-953ea413cfd6" providerId="ADAL" clId="{34C3D843-E97C-F549-93B5-17F9E661722C}" dt="2020-05-03T08:52:26.361" v="40" actId="20577"/>
          <ac:spMkLst>
            <pc:docMk/>
            <pc:sldMk cId="421731968" sldId="276"/>
            <ac:spMk id="5" creationId="{80E865EB-FB41-4C92-B7EC-D7E77068F6DE}"/>
          </ac:spMkLst>
        </pc:spChg>
        <pc:spChg chg="mod">
          <ac:chgData name="1" userId="401cdcfe-361b-4883-88e5-953ea413cfd6" providerId="ADAL" clId="{34C3D843-E97C-F549-93B5-17F9E661722C}" dt="2020-05-03T08:52:19.598" v="39" actId="20577"/>
          <ac:spMkLst>
            <pc:docMk/>
            <pc:sldMk cId="421731968" sldId="276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4C3D843-E97C-F549-93B5-17F9E661722C}" dt="2020-05-03T09:03:23.905" v="85" actId="20577"/>
        <pc:sldMkLst>
          <pc:docMk/>
          <pc:sldMk cId="2190420694" sldId="277"/>
        </pc:sldMkLst>
        <pc:spChg chg="mod">
          <ac:chgData name="1" userId="401cdcfe-361b-4883-88e5-953ea413cfd6" providerId="ADAL" clId="{34C3D843-E97C-F549-93B5-17F9E661722C}" dt="2020-05-03T09:03:23.905" v="85" actId="20577"/>
          <ac:spMkLst>
            <pc:docMk/>
            <pc:sldMk cId="2190420694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7E6C2ACF-2D2E-574E-AAE9-039C6AE8C684}"/>
    <pc:docChg chg="modSld sldOrd">
      <pc:chgData name="1" userId="401cdcfe-361b-4883-88e5-953ea413cfd6" providerId="ADAL" clId="{7E6C2ACF-2D2E-574E-AAE9-039C6AE8C684}" dt="2020-05-03T08:51:34.204" v="32" actId="20577"/>
      <pc:docMkLst>
        <pc:docMk/>
      </pc:docMkLst>
      <pc:sldChg chg="modSp">
        <pc:chgData name="1" userId="401cdcfe-361b-4883-88e5-953ea413cfd6" providerId="ADAL" clId="{7E6C2ACF-2D2E-574E-AAE9-039C6AE8C684}" dt="2020-05-03T08:51:05.092" v="18" actId="20577"/>
        <pc:sldMkLst>
          <pc:docMk/>
          <pc:sldMk cId="4025825706" sldId="265"/>
        </pc:sldMkLst>
        <pc:spChg chg="mod">
          <ac:chgData name="1" userId="401cdcfe-361b-4883-88e5-953ea413cfd6" providerId="ADAL" clId="{7E6C2ACF-2D2E-574E-AAE9-039C6AE8C684}" dt="2020-05-03T08:50:57.763" v="1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7E6C2ACF-2D2E-574E-AAE9-039C6AE8C684}" dt="2020-05-03T08:51:05.092" v="1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7E6C2ACF-2D2E-574E-AAE9-039C6AE8C684}" dt="2020-05-03T08:50:54.436" v="0" actId="20577"/>
        <pc:sldMkLst>
          <pc:docMk/>
          <pc:sldMk cId="4216552975" sldId="268"/>
        </pc:sldMkLst>
        <pc:spChg chg="mod">
          <ac:chgData name="1" userId="401cdcfe-361b-4883-88e5-953ea413cfd6" providerId="ADAL" clId="{7E6C2ACF-2D2E-574E-AAE9-039C6AE8C684}" dt="2020-05-03T08:50:54.436" v="0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7E6C2ACF-2D2E-574E-AAE9-039C6AE8C684}" dt="2020-05-03T08:51:34.204" v="32" actId="20577"/>
        <pc:sldMkLst>
          <pc:docMk/>
          <pc:sldMk cId="636953724" sldId="274"/>
        </pc:sldMkLst>
        <pc:spChg chg="mod">
          <ac:chgData name="1" userId="401cdcfe-361b-4883-88e5-953ea413cfd6" providerId="ADAL" clId="{7E6C2ACF-2D2E-574E-AAE9-039C6AE8C684}" dt="2020-05-03T08:51:34.204" v="32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7E6C2ACF-2D2E-574E-AAE9-039C6AE8C684}" dt="2020-05-03T08:51:16.309" v="30" actId="20577"/>
          <ac:spMkLst>
            <pc:docMk/>
            <pc:sldMk cId="636953724" sldId="274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TableLayout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TableLayout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표를 작성하는 방법으로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배치하는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태그와 유사하다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E8695A-3809-0849-85DE-7B32F52C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20" y="1622707"/>
            <a:ext cx="2438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TableLayout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TableLayout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안에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TableRow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배치한다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TableRow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줄 하나를 의미한다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TableRow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배치하면 배치한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개수 만큼 칸이 생겨난다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95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TableLayout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4A983-8559-B549-AF91-DA38936B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42" y="1851546"/>
            <a:ext cx="5194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TableLayout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stretchColumns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TableRow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안의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들이 가로로 늘어날 비율을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shrinkColumns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TableRow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안의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들이 화면에 보일 수 있도록 줄어들게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3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TableRow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layout_column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배치될 위치를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layout_span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배치될 칸의 개수를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42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표의 형태로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배치 할 수 있는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layout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129</Words>
  <Application>Microsoft Macintosh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161</cp:revision>
  <dcterms:created xsi:type="dcterms:W3CDTF">2018-09-09T04:25:23Z</dcterms:created>
  <dcterms:modified xsi:type="dcterms:W3CDTF">2020-05-03T09:03:26Z</dcterms:modified>
</cp:coreProperties>
</file>