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4" r:id="rId4"/>
    <p:sldId id="27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6" autoAdjust="0"/>
    <p:restoredTop sz="96327"/>
  </p:normalViewPr>
  <p:slideViewPr>
    <p:cSldViewPr>
      <p:cViewPr varScale="1">
        <p:scale>
          <a:sx n="111" d="100"/>
          <a:sy n="111" d="100"/>
        </p:scale>
        <p:origin x="216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0EDC3D27-029C-F54C-BA6F-ADC71A94A272}"/>
    <pc:docChg chg="modSld">
      <pc:chgData name="1" userId="401cdcfe-361b-4883-88e5-953ea413cfd6" providerId="ADAL" clId="{0EDC3D27-029C-F54C-BA6F-ADC71A94A272}" dt="2020-05-03T08:49:29.803" v="75" actId="20577"/>
      <pc:docMkLst>
        <pc:docMk/>
      </pc:docMkLst>
      <pc:sldChg chg="modSp">
        <pc:chgData name="1" userId="401cdcfe-361b-4883-88e5-953ea413cfd6" providerId="ADAL" clId="{0EDC3D27-029C-F54C-BA6F-ADC71A94A272}" dt="2020-05-03T08:49:01.373" v="34" actId="20577"/>
        <pc:sldMkLst>
          <pc:docMk/>
          <pc:sldMk cId="4025825706" sldId="265"/>
        </pc:sldMkLst>
        <pc:spChg chg="mod">
          <ac:chgData name="1" userId="401cdcfe-361b-4883-88e5-953ea413cfd6" providerId="ADAL" clId="{0EDC3D27-029C-F54C-BA6F-ADC71A94A272}" dt="2020-05-03T08:48:38.596" v="1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0EDC3D27-029C-F54C-BA6F-ADC71A94A272}" dt="2020-05-03T08:49:01.373" v="34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0EDC3D27-029C-F54C-BA6F-ADC71A94A272}" dt="2020-05-03T08:48:34.862" v="0" actId="20577"/>
        <pc:sldMkLst>
          <pc:docMk/>
          <pc:sldMk cId="4216552975" sldId="268"/>
        </pc:sldMkLst>
        <pc:spChg chg="mod">
          <ac:chgData name="1" userId="401cdcfe-361b-4883-88e5-953ea413cfd6" providerId="ADAL" clId="{0EDC3D27-029C-F54C-BA6F-ADC71A94A272}" dt="2020-05-03T08:48:34.862" v="0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0EDC3D27-029C-F54C-BA6F-ADC71A94A272}" dt="2020-05-03T08:49:29.803" v="75" actId="20577"/>
        <pc:sldMkLst>
          <pc:docMk/>
          <pc:sldMk cId="3706843704" sldId="273"/>
        </pc:sldMkLst>
        <pc:spChg chg="mod">
          <ac:chgData name="1" userId="401cdcfe-361b-4883-88e5-953ea413cfd6" providerId="ADAL" clId="{0EDC3D27-029C-F54C-BA6F-ADC71A94A272}" dt="2020-05-03T08:49:29.803" v="75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0EDC3D27-029C-F54C-BA6F-ADC71A94A272}" dt="2020-05-03T08:49:16.486" v="57" actId="20577"/>
        <pc:sldMkLst>
          <pc:docMk/>
          <pc:sldMk cId="636953724" sldId="274"/>
        </pc:sldMkLst>
        <pc:spChg chg="mod">
          <ac:chgData name="1" userId="401cdcfe-361b-4883-88e5-953ea413cfd6" providerId="ADAL" clId="{0EDC3D27-029C-F54C-BA6F-ADC71A94A272}" dt="2020-05-03T08:49:07.952" v="51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0EDC3D27-029C-F54C-BA6F-ADC71A94A272}" dt="2020-05-03T08:49:16.486" v="57" actId="20577"/>
          <ac:spMkLst>
            <pc:docMk/>
            <pc:sldMk cId="636953724" sldId="274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LinearLayout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LinearLayout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방향성을 가지고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배치하는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가로 혹은 세로방향으로 배치할 수 있으며 한 칸에 하나의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배치할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가장 많이 사용하는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여러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LinearLayout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조합하여 다양한 모양을 만들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LinearLayout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orientation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배치되는 모양을 결정한다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weight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LinearLayout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안에 배치되는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들의 비율을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695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LinearLayout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은 좌에서 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위에서 아래 방향으로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들을 배치할 수 있는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layout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</TotalTime>
  <Words>92</Words>
  <Application>Microsoft Macintosh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148</cp:revision>
  <dcterms:created xsi:type="dcterms:W3CDTF">2018-09-09T04:25:23Z</dcterms:created>
  <dcterms:modified xsi:type="dcterms:W3CDTF">2020-05-03T08:49:30Z</dcterms:modified>
</cp:coreProperties>
</file>