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77" r:id="rId4"/>
    <p:sldId id="274" r:id="rId5"/>
    <p:sldId id="279" r:id="rId6"/>
    <p:sldId id="278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42" autoAdjust="0"/>
    <p:restoredTop sz="94660"/>
  </p:normalViewPr>
  <p:slideViewPr>
    <p:cSldViewPr>
      <p:cViewPr varScale="1">
        <p:scale>
          <a:sx n="85" d="100"/>
          <a:sy n="85" d="100"/>
        </p:scale>
        <p:origin x="168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ToggleButton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ToggleButton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환경설정 같은 화면에서 애플리케이션의 기능을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ON/OFF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하는 기능을 제공하고자 할 때 사용한다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지금은 더 보기 좋은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들이 생겨 많이 사용하지는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않는다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F609F7-0C4B-6B43-B758-8EBFFE18C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369" y="1592738"/>
            <a:ext cx="23876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ToggleButton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속성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textOn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상태일 때 표시할 문자열을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textOff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OFF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상태일 때 표시할 문자열을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19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ToggleButon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프로퍼티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isChecked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ON/OFF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상태 여부 값을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ON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true,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OFF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false.</a:t>
            </a:r>
          </a:p>
        </p:txBody>
      </p:sp>
    </p:spTree>
    <p:extLst>
      <p:ext uri="{BB962C8B-B14F-4D97-AF65-F5344CB8AC3E}">
        <p14:creationId xmlns:p14="http://schemas.microsoft.com/office/powerpoint/2010/main" val="422757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ToggleButon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메서드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toggle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토글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상태를 반전시킨다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902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ToggleButton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이벤트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click : Toggle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버튼을 클릭하면 발생하는 이벤트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738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ToggleButton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ON/OFF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상태를 설정할 수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6843704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812</TotalTime>
  <Words>122</Words>
  <Application>Microsoft Office PowerPoint</Application>
  <PresentationFormat>와이드스크린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 Gothic</vt:lpstr>
      <vt:lpstr>나눔고딕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219</cp:revision>
  <dcterms:created xsi:type="dcterms:W3CDTF">2018-09-09T04:25:23Z</dcterms:created>
  <dcterms:modified xsi:type="dcterms:W3CDTF">2020-05-07T12:45:12Z</dcterms:modified>
</cp:coreProperties>
</file>