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6" r:id="rId5"/>
    <p:sldId id="288" r:id="rId6"/>
    <p:sldId id="287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40" autoAdjust="0"/>
    <p:restoredTop sz="94660"/>
  </p:normalViewPr>
  <p:slideViewPr>
    <p:cSldViewPr>
      <p:cViewPr varScale="1">
        <p:scale>
          <a:sx n="110" d="100"/>
          <a:sy n="110" d="100"/>
        </p:scale>
        <p:origin x="19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CheckedTextView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CheckedTextView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커스터마이징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있도록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F0C759-74F3-E348-998C-DA9A6008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16" y="1655829"/>
            <a:ext cx="2489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CheckedTextView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checkMark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상태를 표시하는 아이콘을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checked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clickable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클릭이 가능한지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가지고 있는 기능이 구현되어 있지 않다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 때문에 개발자가 기능을 모두 구현해줘야 하는데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설정해야 이벤트에 반응할 수 있고 이를 통해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리스너를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구현하여 기능을 구현해줘야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checkMark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checkMark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설정하면 우측에 표시된다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checkMark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속성이 아닌 다음 속성을 이용하면 원하는 방향에 표시할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drawableTop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drawableBottom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drawableLeft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drawableRigt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checkedTextView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checkMark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클릭했을 때 발생한다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이 이벤트를 반드시 설정해야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가지고 있는 기능을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 발생 시 개발자가 모두 처리해줘야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8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직접 구현할 수 있도록 제공하는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182</Words>
  <Application>Microsoft Macintosh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257</cp:revision>
  <dcterms:created xsi:type="dcterms:W3CDTF">2018-09-09T04:25:23Z</dcterms:created>
  <dcterms:modified xsi:type="dcterms:W3CDTF">2020-05-14T01:56:53Z</dcterms:modified>
</cp:coreProperties>
</file>