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7" r:id="rId4"/>
    <p:sldId id="281" r:id="rId5"/>
    <p:sldId id="284" r:id="rId6"/>
    <p:sldId id="283" r:id="rId7"/>
    <p:sldId id="282" r:id="rId8"/>
    <p:sldId id="285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>
      <p:cViewPr varScale="1">
        <p:scale>
          <a:sx n="85" d="100"/>
          <a:sy n="85" d="100"/>
        </p:scale>
        <p:origin x="63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Chip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Chip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체크박스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라디오 등의 기능을 가지고 있는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요소이다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ChipGroup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처럼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DC1B416-39F1-4B48-BBA1-9563EA58A3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892" y="1968490"/>
            <a:ext cx="2396612" cy="42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Chip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4990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Theme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테마를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반드시 설정해야 한다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Style : Chip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의 스타일을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Checkable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체크 가능 여부를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: Chip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표시할 문자열을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chipIcon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Chip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표시할 아이콘을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chipIconVisiable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Chip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아이콘을 보여줄 것인가를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checkedIcon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선택되었을 때의 아이콘을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checkedIconVisiable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선택되었을 때의 아이콘을 보여줄 것인가를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9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Chip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프로퍼티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isChecked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체크 상태 값을 관리한다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02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Chip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이벤트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checkedChange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체크 상태가 변경되었을 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CloseIconClick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닫기 버튼을 눌렀을 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29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ChipGroup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singleSelection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내부의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Chip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 하나만 선택되게 할 것인가를 설정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checkedChip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최초에 선택되어 있을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Chip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10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ChipGroup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프로퍼티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checkedChipId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 내에서 선택되어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Chip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값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5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ChipGroup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이벤트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CheckedChange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ChipGroup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내부의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Chip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체크 상태가 변경되었을 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07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Chip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은 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ChecBox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대신 사용할 수 있도록 제공되는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요소이다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ChipGroup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처럼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구성할 수 있다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1219</TotalTime>
  <Words>209</Words>
  <Application>Microsoft Office PowerPoint</Application>
  <PresentationFormat>와이드스크린</PresentationFormat>
  <Paragraphs>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249</cp:revision>
  <dcterms:created xsi:type="dcterms:W3CDTF">2018-09-09T04:25:23Z</dcterms:created>
  <dcterms:modified xsi:type="dcterms:W3CDTF">2020-05-14T11:12:59Z</dcterms:modified>
</cp:coreProperties>
</file>