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7" r:id="rId4"/>
    <p:sldId id="286" r:id="rId5"/>
    <p:sldId id="288" r:id="rId6"/>
    <p:sldId id="28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15" autoAdjust="0"/>
    <p:restoredTop sz="94660"/>
  </p:normalViewPr>
  <p:slideViewPr>
    <p:cSldViewPr>
      <p:cViewPr varScale="1">
        <p:scale>
          <a:sx n="60" d="100"/>
          <a:sy n="60" d="100"/>
        </p:scale>
        <p:origin x="192" y="2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SeekBar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SeekBar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ProgressBar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매우 유사하지만 사용자가 값을 직접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지정할 수 있는 기능을 갖추고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B86EA0-640E-C546-812B-A3E56FE80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804" y="1958105"/>
            <a:ext cx="2088232" cy="37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SeekBar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style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SeekBar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모양을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max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최대 값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progress 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현재 값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SeekBar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progress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값을 관리한다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29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SeekBar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메서드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incrementProgressBy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값 만큼 증가 혹은 감소시킨다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6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SeekBar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SeekBarChange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SeekBar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상태가 변경되었을 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32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SeekBar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ProgressBar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유사하지만 사용자가 직접 값을 설정할 수 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1431</TotalTime>
  <Words>97</Words>
  <Application>Microsoft Macintosh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Nanum Gothic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275</cp:revision>
  <dcterms:created xsi:type="dcterms:W3CDTF">2018-09-09T04:25:23Z</dcterms:created>
  <dcterms:modified xsi:type="dcterms:W3CDTF">2020-05-14T07:16:33Z</dcterms:modified>
</cp:coreProperties>
</file>