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7" r:id="rId4"/>
    <p:sldId id="286" r:id="rId5"/>
    <p:sldId id="288" r:id="rId6"/>
    <p:sldId id="289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408" autoAdjust="0"/>
    <p:restoredTop sz="94660"/>
  </p:normalViewPr>
  <p:slideViewPr>
    <p:cSldViewPr>
      <p:cViewPr varScale="1">
        <p:scale>
          <a:sx n="80" d="100"/>
          <a:sy n="80" d="100"/>
        </p:scale>
        <p:origin x="77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RatingBar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RatingBar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별 점을 조절할 수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AB1AB4-0341-AA47-87FF-77B6631DE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295" y="1845196"/>
            <a:ext cx="24384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RatingBar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388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numStars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별의 개수를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stepSize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별 점이 조절되는 양을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rating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별 점을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isIndicator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별 점을 사용자가 조절 할 수 있는지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설정하면 사용자는 별 점을 조절 할 수 없다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style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스타일을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progressDrawable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별의 이미지를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9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RatingBar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Customizing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별이 있을 때 이미지와 없을 때의 이미지를 준비한다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drawable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파일을 만들어 다음과 같이 작성한다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44E6A6-C6A7-754E-A7A9-0CA44DFE8766}"/>
              </a:ext>
            </a:extLst>
          </p:cNvPr>
          <p:cNvSpPr/>
          <p:nvPr/>
        </p:nvSpPr>
        <p:spPr>
          <a:xfrm>
            <a:off x="1956048" y="3178077"/>
            <a:ext cx="8928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E8BF6A"/>
                </a:solidFill>
              </a:rPr>
              <a:t>&lt;?</a:t>
            </a:r>
            <a:r>
              <a:rPr lang="en" altLang="ko-KR" dirty="0">
                <a:solidFill>
                  <a:srgbClr val="BABABA"/>
                </a:solidFill>
              </a:rPr>
              <a:t>xml version</a:t>
            </a:r>
            <a:r>
              <a:rPr lang="en" altLang="ko-KR" dirty="0">
                <a:solidFill>
                  <a:srgbClr val="6A8759"/>
                </a:solidFill>
              </a:rPr>
              <a:t>="1.0" </a:t>
            </a:r>
            <a:r>
              <a:rPr lang="en" altLang="ko-KR" dirty="0">
                <a:solidFill>
                  <a:srgbClr val="BABABA"/>
                </a:solidFill>
              </a:rPr>
              <a:t>encoding</a:t>
            </a:r>
            <a:r>
              <a:rPr lang="en" altLang="ko-KR" dirty="0">
                <a:solidFill>
                  <a:srgbClr val="6A8759"/>
                </a:solidFill>
              </a:rPr>
              <a:t>="utf-8"</a:t>
            </a:r>
            <a:r>
              <a:rPr lang="en" altLang="ko-KR" dirty="0">
                <a:solidFill>
                  <a:srgbClr val="E8BF6A"/>
                </a:solidFill>
              </a:rPr>
              <a:t>?&gt;</a:t>
            </a:r>
            <a:br>
              <a:rPr lang="en" altLang="ko-KR" dirty="0">
                <a:solidFill>
                  <a:srgbClr val="E8BF6A"/>
                </a:solidFill>
              </a:rPr>
            </a:br>
            <a:r>
              <a:rPr lang="en" altLang="ko-KR" dirty="0">
                <a:solidFill>
                  <a:srgbClr val="E8BF6A"/>
                </a:solidFill>
              </a:rPr>
              <a:t>&lt;layer-list </a:t>
            </a:r>
            <a:r>
              <a:rPr lang="en" altLang="ko-KR" dirty="0" err="1">
                <a:solidFill>
                  <a:srgbClr val="BABABA"/>
                </a:solidFill>
              </a:rPr>
              <a:t>xmlns:</a:t>
            </a:r>
            <a:r>
              <a:rPr lang="en" altLang="ko-KR" dirty="0" err="1">
                <a:solidFill>
                  <a:srgbClr val="9876AA"/>
                </a:solidFill>
              </a:rPr>
              <a:t>android</a:t>
            </a:r>
            <a:r>
              <a:rPr lang="en" altLang="ko-KR" dirty="0">
                <a:solidFill>
                  <a:srgbClr val="6A8759"/>
                </a:solidFill>
              </a:rPr>
              <a:t>="http://</a:t>
            </a:r>
            <a:r>
              <a:rPr lang="en" altLang="ko-KR" dirty="0" err="1">
                <a:solidFill>
                  <a:srgbClr val="6A8759"/>
                </a:solidFill>
              </a:rPr>
              <a:t>schemas.android.com</a:t>
            </a:r>
            <a:r>
              <a:rPr lang="en" altLang="ko-KR" dirty="0">
                <a:solidFill>
                  <a:srgbClr val="6A8759"/>
                </a:solidFill>
              </a:rPr>
              <a:t>/</a:t>
            </a:r>
            <a:r>
              <a:rPr lang="en" altLang="ko-KR" dirty="0" err="1">
                <a:solidFill>
                  <a:srgbClr val="6A8759"/>
                </a:solidFill>
              </a:rPr>
              <a:t>apk</a:t>
            </a:r>
            <a:r>
              <a:rPr lang="en" altLang="ko-KR" dirty="0">
                <a:solidFill>
                  <a:srgbClr val="6A8759"/>
                </a:solidFill>
              </a:rPr>
              <a:t>/res/android" </a:t>
            </a:r>
            <a:r>
              <a:rPr lang="en" altLang="ko-KR" dirty="0">
                <a:solidFill>
                  <a:srgbClr val="E8BF6A"/>
                </a:solidFill>
              </a:rPr>
              <a:t>&gt;</a:t>
            </a:r>
            <a:br>
              <a:rPr lang="en" altLang="ko-KR" dirty="0">
                <a:solidFill>
                  <a:srgbClr val="E8BF6A"/>
                </a:solidFill>
              </a:rPr>
            </a:br>
            <a:r>
              <a:rPr lang="en" altLang="ko-KR" dirty="0">
                <a:solidFill>
                  <a:srgbClr val="E8BF6A"/>
                </a:solidFill>
              </a:rPr>
              <a:t>    &lt;item</a:t>
            </a:r>
            <a:br>
              <a:rPr lang="en" altLang="ko-KR" dirty="0">
                <a:solidFill>
                  <a:srgbClr val="E8BF6A"/>
                </a:solidFill>
              </a:rPr>
            </a:br>
            <a:r>
              <a:rPr lang="en" altLang="ko-KR" dirty="0">
                <a:solidFill>
                  <a:srgbClr val="E8BF6A"/>
                </a:solidFill>
              </a:rPr>
              <a:t>        </a:t>
            </a:r>
            <a:r>
              <a:rPr lang="en" altLang="ko-KR" dirty="0" err="1">
                <a:solidFill>
                  <a:srgbClr val="9876AA"/>
                </a:solidFill>
              </a:rPr>
              <a:t>android</a:t>
            </a:r>
            <a:r>
              <a:rPr lang="en" altLang="ko-KR" dirty="0" err="1">
                <a:solidFill>
                  <a:srgbClr val="BABABA"/>
                </a:solidFill>
              </a:rPr>
              <a:t>:id</a:t>
            </a:r>
            <a:r>
              <a:rPr lang="en" altLang="ko-KR" dirty="0">
                <a:solidFill>
                  <a:srgbClr val="6A8759"/>
                </a:solidFill>
              </a:rPr>
              <a:t>="@</a:t>
            </a:r>
            <a:r>
              <a:rPr lang="en" altLang="ko-KR" dirty="0" err="1">
                <a:solidFill>
                  <a:srgbClr val="6A8759"/>
                </a:solidFill>
              </a:rPr>
              <a:t>android:id</a:t>
            </a:r>
            <a:r>
              <a:rPr lang="en" altLang="ko-KR" dirty="0">
                <a:solidFill>
                  <a:srgbClr val="6A8759"/>
                </a:solidFill>
              </a:rPr>
              <a:t>/background"</a:t>
            </a:r>
            <a:br>
              <a:rPr lang="en" altLang="ko-KR" dirty="0">
                <a:solidFill>
                  <a:srgbClr val="6A8759"/>
                </a:solidFill>
              </a:rPr>
            </a:br>
            <a:r>
              <a:rPr lang="en" altLang="ko-KR" dirty="0">
                <a:solidFill>
                  <a:srgbClr val="6A8759"/>
                </a:solidFill>
              </a:rPr>
              <a:t>        </a:t>
            </a:r>
            <a:r>
              <a:rPr lang="en" altLang="ko-KR" dirty="0" err="1">
                <a:solidFill>
                  <a:srgbClr val="9876AA"/>
                </a:solidFill>
              </a:rPr>
              <a:t>android</a:t>
            </a:r>
            <a:r>
              <a:rPr lang="en" altLang="ko-KR" dirty="0" err="1">
                <a:solidFill>
                  <a:srgbClr val="BABABA"/>
                </a:solidFill>
              </a:rPr>
              <a:t>:drawable</a:t>
            </a:r>
            <a:r>
              <a:rPr lang="en" altLang="ko-KR" dirty="0">
                <a:solidFill>
                  <a:srgbClr val="6A8759"/>
                </a:solidFill>
              </a:rPr>
              <a:t>="@drawable/</a:t>
            </a:r>
            <a:r>
              <a:rPr lang="en" altLang="ko-KR" dirty="0" err="1">
                <a:solidFill>
                  <a:srgbClr val="6A8759"/>
                </a:solidFill>
              </a:rPr>
              <a:t>star_off</a:t>
            </a:r>
            <a:r>
              <a:rPr lang="en" altLang="ko-KR" dirty="0">
                <a:solidFill>
                  <a:srgbClr val="6A8759"/>
                </a:solidFill>
              </a:rPr>
              <a:t>"</a:t>
            </a:r>
            <a:r>
              <a:rPr lang="en" altLang="ko-KR" dirty="0">
                <a:solidFill>
                  <a:srgbClr val="E8BF6A"/>
                </a:solidFill>
              </a:rPr>
              <a:t>/&gt;</a:t>
            </a:r>
            <a:br>
              <a:rPr lang="en" altLang="ko-KR" dirty="0">
                <a:solidFill>
                  <a:srgbClr val="E8BF6A"/>
                </a:solidFill>
              </a:rPr>
            </a:br>
            <a:r>
              <a:rPr lang="en" altLang="ko-KR" dirty="0">
                <a:solidFill>
                  <a:srgbClr val="E8BF6A"/>
                </a:solidFill>
              </a:rPr>
              <a:t>    &lt;item</a:t>
            </a:r>
            <a:br>
              <a:rPr lang="en" altLang="ko-KR" dirty="0">
                <a:solidFill>
                  <a:srgbClr val="E8BF6A"/>
                </a:solidFill>
              </a:rPr>
            </a:br>
            <a:r>
              <a:rPr lang="en" altLang="ko-KR" dirty="0">
                <a:solidFill>
                  <a:srgbClr val="E8BF6A"/>
                </a:solidFill>
              </a:rPr>
              <a:t>        </a:t>
            </a:r>
            <a:r>
              <a:rPr lang="en" altLang="ko-KR" dirty="0" err="1">
                <a:solidFill>
                  <a:srgbClr val="9876AA"/>
                </a:solidFill>
              </a:rPr>
              <a:t>android</a:t>
            </a:r>
            <a:r>
              <a:rPr lang="en" altLang="ko-KR" dirty="0" err="1">
                <a:solidFill>
                  <a:srgbClr val="BABABA"/>
                </a:solidFill>
              </a:rPr>
              <a:t>:id</a:t>
            </a:r>
            <a:r>
              <a:rPr lang="en" altLang="ko-KR" dirty="0">
                <a:solidFill>
                  <a:srgbClr val="6A8759"/>
                </a:solidFill>
              </a:rPr>
              <a:t>="@</a:t>
            </a:r>
            <a:r>
              <a:rPr lang="en" altLang="ko-KR" dirty="0" err="1">
                <a:solidFill>
                  <a:srgbClr val="6A8759"/>
                </a:solidFill>
              </a:rPr>
              <a:t>android:id</a:t>
            </a:r>
            <a:r>
              <a:rPr lang="en" altLang="ko-KR" dirty="0">
                <a:solidFill>
                  <a:srgbClr val="6A8759"/>
                </a:solidFill>
              </a:rPr>
              <a:t>/</a:t>
            </a:r>
            <a:r>
              <a:rPr lang="en" altLang="ko-KR" dirty="0" err="1">
                <a:solidFill>
                  <a:srgbClr val="6A8759"/>
                </a:solidFill>
              </a:rPr>
              <a:t>secondaryProgress</a:t>
            </a:r>
            <a:r>
              <a:rPr lang="en" altLang="ko-KR" dirty="0">
                <a:solidFill>
                  <a:srgbClr val="6A8759"/>
                </a:solidFill>
              </a:rPr>
              <a:t>"</a:t>
            </a:r>
            <a:br>
              <a:rPr lang="en" altLang="ko-KR" dirty="0">
                <a:solidFill>
                  <a:srgbClr val="6A8759"/>
                </a:solidFill>
              </a:rPr>
            </a:br>
            <a:r>
              <a:rPr lang="en" altLang="ko-KR" dirty="0">
                <a:solidFill>
                  <a:srgbClr val="6A8759"/>
                </a:solidFill>
              </a:rPr>
              <a:t>        </a:t>
            </a:r>
            <a:r>
              <a:rPr lang="en" altLang="ko-KR" dirty="0" err="1">
                <a:solidFill>
                  <a:srgbClr val="9876AA"/>
                </a:solidFill>
              </a:rPr>
              <a:t>android</a:t>
            </a:r>
            <a:r>
              <a:rPr lang="en" altLang="ko-KR" dirty="0" err="1">
                <a:solidFill>
                  <a:srgbClr val="BABABA"/>
                </a:solidFill>
              </a:rPr>
              <a:t>:drawable</a:t>
            </a:r>
            <a:r>
              <a:rPr lang="en" altLang="ko-KR" dirty="0">
                <a:solidFill>
                  <a:srgbClr val="6A8759"/>
                </a:solidFill>
              </a:rPr>
              <a:t>="@drawable/</a:t>
            </a:r>
            <a:r>
              <a:rPr lang="en" altLang="ko-KR" dirty="0" err="1">
                <a:solidFill>
                  <a:srgbClr val="6A8759"/>
                </a:solidFill>
              </a:rPr>
              <a:t>star_off</a:t>
            </a:r>
            <a:r>
              <a:rPr lang="en" altLang="ko-KR" dirty="0">
                <a:solidFill>
                  <a:srgbClr val="6A8759"/>
                </a:solidFill>
              </a:rPr>
              <a:t>"</a:t>
            </a:r>
            <a:r>
              <a:rPr lang="en" altLang="ko-KR" dirty="0">
                <a:solidFill>
                  <a:srgbClr val="E8BF6A"/>
                </a:solidFill>
              </a:rPr>
              <a:t>/&gt;</a:t>
            </a:r>
            <a:br>
              <a:rPr lang="en" altLang="ko-KR" dirty="0">
                <a:solidFill>
                  <a:srgbClr val="E8BF6A"/>
                </a:solidFill>
              </a:rPr>
            </a:br>
            <a:r>
              <a:rPr lang="en" altLang="ko-KR" dirty="0">
                <a:solidFill>
                  <a:srgbClr val="E8BF6A"/>
                </a:solidFill>
              </a:rPr>
              <a:t>    &lt;item</a:t>
            </a:r>
            <a:br>
              <a:rPr lang="en" altLang="ko-KR" dirty="0">
                <a:solidFill>
                  <a:srgbClr val="E8BF6A"/>
                </a:solidFill>
              </a:rPr>
            </a:br>
            <a:r>
              <a:rPr lang="en" altLang="ko-KR" dirty="0">
                <a:solidFill>
                  <a:srgbClr val="E8BF6A"/>
                </a:solidFill>
              </a:rPr>
              <a:t>        </a:t>
            </a:r>
            <a:r>
              <a:rPr lang="en" altLang="ko-KR" dirty="0" err="1">
                <a:solidFill>
                  <a:srgbClr val="9876AA"/>
                </a:solidFill>
              </a:rPr>
              <a:t>android</a:t>
            </a:r>
            <a:r>
              <a:rPr lang="en" altLang="ko-KR" dirty="0" err="1">
                <a:solidFill>
                  <a:srgbClr val="BABABA"/>
                </a:solidFill>
              </a:rPr>
              <a:t>:id</a:t>
            </a:r>
            <a:r>
              <a:rPr lang="en" altLang="ko-KR" dirty="0">
                <a:solidFill>
                  <a:srgbClr val="6A8759"/>
                </a:solidFill>
              </a:rPr>
              <a:t>="@</a:t>
            </a:r>
            <a:r>
              <a:rPr lang="en" altLang="ko-KR" dirty="0" err="1">
                <a:solidFill>
                  <a:srgbClr val="6A8759"/>
                </a:solidFill>
              </a:rPr>
              <a:t>android:id</a:t>
            </a:r>
            <a:r>
              <a:rPr lang="en" altLang="ko-KR" dirty="0">
                <a:solidFill>
                  <a:srgbClr val="6A8759"/>
                </a:solidFill>
              </a:rPr>
              <a:t>/progress"</a:t>
            </a:r>
            <a:br>
              <a:rPr lang="en" altLang="ko-KR" dirty="0">
                <a:solidFill>
                  <a:srgbClr val="6A8759"/>
                </a:solidFill>
              </a:rPr>
            </a:br>
            <a:r>
              <a:rPr lang="en" altLang="ko-KR" dirty="0">
                <a:solidFill>
                  <a:srgbClr val="6A8759"/>
                </a:solidFill>
              </a:rPr>
              <a:t>        </a:t>
            </a:r>
            <a:r>
              <a:rPr lang="en" altLang="ko-KR" dirty="0" err="1">
                <a:solidFill>
                  <a:srgbClr val="9876AA"/>
                </a:solidFill>
              </a:rPr>
              <a:t>android</a:t>
            </a:r>
            <a:r>
              <a:rPr lang="en" altLang="ko-KR" dirty="0" err="1">
                <a:solidFill>
                  <a:srgbClr val="BABABA"/>
                </a:solidFill>
              </a:rPr>
              <a:t>:drawable</a:t>
            </a:r>
            <a:r>
              <a:rPr lang="en" altLang="ko-KR" dirty="0">
                <a:solidFill>
                  <a:srgbClr val="6A8759"/>
                </a:solidFill>
              </a:rPr>
              <a:t>="@drawable/star"</a:t>
            </a:r>
            <a:r>
              <a:rPr lang="en" altLang="ko-KR" dirty="0">
                <a:solidFill>
                  <a:srgbClr val="E8BF6A"/>
                </a:solidFill>
              </a:rPr>
              <a:t>/&gt;</a:t>
            </a:r>
            <a:br>
              <a:rPr lang="en" altLang="ko-KR" dirty="0">
                <a:solidFill>
                  <a:srgbClr val="E8BF6A"/>
                </a:solidFill>
              </a:rPr>
            </a:br>
            <a:r>
              <a:rPr lang="en" altLang="ko-KR" dirty="0">
                <a:solidFill>
                  <a:srgbClr val="E8BF6A"/>
                </a:solidFill>
              </a:rPr>
              <a:t>&lt;/layer-list&gt;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29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RatingBar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의 주요 </a:t>
            </a:r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프로퍼티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rating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별 점을 관리한다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6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RatingBar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이벤트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RatingBarChange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별 점이 변경되었을 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32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RatingBar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별 점을 설정할 수 있도록 제공되는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170559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1492</TotalTime>
  <Words>252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283</cp:revision>
  <dcterms:created xsi:type="dcterms:W3CDTF">2018-09-09T04:25:23Z</dcterms:created>
  <dcterms:modified xsi:type="dcterms:W3CDTF">2020-05-17T14:09:59Z</dcterms:modified>
</cp:coreProperties>
</file>