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6" r:id="rId5"/>
    <p:sldId id="28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08" autoAdjust="0"/>
    <p:restoredTop sz="94660"/>
  </p:normalViewPr>
  <p:slideViewPr>
    <p:cSldViewPr>
      <p:cViewPr varScale="1">
        <p:scale>
          <a:sx n="111" d="100"/>
          <a:sy n="111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ScrollView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ScrollView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배치되어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화면을 벗어 날 경우 스크롤을 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위 아래로 스크롤이 가능하며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HorizontalScrollView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좌 우로 스크롤이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HorizontalScrollView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조합하면 상하 좌우 스크롤이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ScrollView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현재 스크롤 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HorizontalView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현재 스크롤 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좌표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ScrollView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scrollTo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위치로 스크롤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좌표를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HorizontalScrollView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좌표를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29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ScrollView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스크롤되었을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상하 혹은 좌우로 스크롤 할 수 있도록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123</Words>
  <Application>Microsoft Macintosh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289</cp:revision>
  <dcterms:created xsi:type="dcterms:W3CDTF">2018-09-09T04:25:23Z</dcterms:created>
  <dcterms:modified xsi:type="dcterms:W3CDTF">2020-05-17T12:39:11Z</dcterms:modified>
</cp:coreProperties>
</file>