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5" r:id="rId3"/>
    <p:sldId id="277" r:id="rId4"/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B7C1"/>
    <a:srgbClr val="60D5B8"/>
    <a:srgbClr val="EBF1F1"/>
    <a:srgbClr val="D5E3E3"/>
    <a:srgbClr val="3587D6"/>
    <a:srgbClr val="59A7A7"/>
    <a:srgbClr val="E1EFEF"/>
    <a:srgbClr val="D6EAEA"/>
    <a:srgbClr val="417B7A"/>
    <a:srgbClr val="4C9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B6C5C5-D69C-AC4D-86D6-583B8170C05F}" v="5" dt="2020-05-03T08:26:1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08" autoAdjust="0"/>
    <p:restoredTop sz="94660"/>
  </p:normalViewPr>
  <p:slideViewPr>
    <p:cSldViewPr>
      <p:cViewPr varScale="1">
        <p:scale>
          <a:sx n="111" d="100"/>
          <a:sy n="111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6EF7FBAE-CE02-CE4A-BF23-8994D31E28D7}"/>
    <pc:docChg chg="custSel delSld modSld sldOrd">
      <pc:chgData name="1" userId="401cdcfe-361b-4883-88e5-953ea413cfd6" providerId="ADAL" clId="{6EF7FBAE-CE02-CE4A-BF23-8994D31E28D7}" dt="2020-05-02T04:17:54.118" v="2074" actId="20577"/>
      <pc:docMkLst>
        <pc:docMk/>
      </pc:docMkLst>
      <pc:sldChg chg="addSp modSp">
        <pc:chgData name="1" userId="401cdcfe-361b-4883-88e5-953ea413cfd6" providerId="ADAL" clId="{6EF7FBAE-CE02-CE4A-BF23-8994D31E28D7}" dt="2020-05-02T04:12:26.714" v="366" actId="1076"/>
        <pc:sldMkLst>
          <pc:docMk/>
          <pc:sldMk cId="4025825706" sldId="265"/>
        </pc:sldMkLst>
        <pc:spChg chg="mod">
          <ac:chgData name="1" userId="401cdcfe-361b-4883-88e5-953ea413cfd6" providerId="ADAL" clId="{6EF7FBAE-CE02-CE4A-BF23-8994D31E28D7}" dt="2020-05-02T04:11:29.530" v="4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2:11.309" v="363" actId="20577"/>
          <ac:spMkLst>
            <pc:docMk/>
            <pc:sldMk cId="4025825706" sldId="26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2:26.714" v="366" actId="1076"/>
          <ac:picMkLst>
            <pc:docMk/>
            <pc:sldMk cId="4025825706" sldId="265"/>
            <ac:picMk id="4" creationId="{2C692B11-CB52-F34B-BA28-46C8E7B562B9}"/>
          </ac:picMkLst>
        </pc:picChg>
      </pc:sldChg>
      <pc:sldChg chg="modSp">
        <pc:chgData name="1" userId="401cdcfe-361b-4883-88e5-953ea413cfd6" providerId="ADAL" clId="{6EF7FBAE-CE02-CE4A-BF23-8994D31E28D7}" dt="2020-05-02T04:11:15.355" v="37" actId="20577"/>
        <pc:sldMkLst>
          <pc:docMk/>
          <pc:sldMk cId="4216552975" sldId="268"/>
        </pc:sldMkLst>
        <pc:spChg chg="mod">
          <ac:chgData name="1" userId="401cdcfe-361b-4883-88e5-953ea413cfd6" providerId="ADAL" clId="{6EF7FBAE-CE02-CE4A-BF23-8994D31E28D7}" dt="2020-05-02T04:11:15.355" v="37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 ord">
        <pc:chgData name="1" userId="401cdcfe-361b-4883-88e5-953ea413cfd6" providerId="ADAL" clId="{6EF7FBAE-CE02-CE4A-BF23-8994D31E28D7}" dt="2020-05-02T04:17:54.118" v="2074" actId="20577"/>
        <pc:sldMkLst>
          <pc:docMk/>
          <pc:sldMk cId="3706843704" sldId="273"/>
        </pc:sldMkLst>
        <pc:spChg chg="mod">
          <ac:chgData name="1" userId="401cdcfe-361b-4883-88e5-953ea413cfd6" providerId="ADAL" clId="{6EF7FBAE-CE02-CE4A-BF23-8994D31E28D7}" dt="2020-05-02T04:17:54.118" v="207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6EF7FBAE-CE02-CE4A-BF23-8994D31E28D7}" dt="2020-05-02T04:15:10.998" v="1144" actId="1076"/>
        <pc:sldMkLst>
          <pc:docMk/>
          <pc:sldMk cId="636953724" sldId="274"/>
        </pc:sldMkLst>
        <pc:spChg chg="mod">
          <ac:chgData name="1" userId="401cdcfe-361b-4883-88e5-953ea413cfd6" providerId="ADAL" clId="{6EF7FBAE-CE02-CE4A-BF23-8994D31E28D7}" dt="2020-05-02T04:15:08.351" v="1143" actId="20577"/>
          <ac:spMkLst>
            <pc:docMk/>
            <pc:sldMk cId="636953724" sldId="274"/>
            <ac:spMk id="6" creationId="{C9760BE9-03A9-8C48-8F85-8C5A4D7C9A78}"/>
          </ac:spMkLst>
        </pc:spChg>
        <pc:picChg chg="del">
          <ac:chgData name="1" userId="401cdcfe-361b-4883-88e5-953ea413cfd6" providerId="ADAL" clId="{6EF7FBAE-CE02-CE4A-BF23-8994D31E28D7}" dt="2020-05-02T04:12:33.742" v="367" actId="478"/>
          <ac:picMkLst>
            <pc:docMk/>
            <pc:sldMk cId="636953724" sldId="274"/>
            <ac:picMk id="4" creationId="{C939BB54-ED0F-4648-B392-D9CE2EFE7C3F}"/>
          </ac:picMkLst>
        </pc:picChg>
        <pc:picChg chg="add mod">
          <ac:chgData name="1" userId="401cdcfe-361b-4883-88e5-953ea413cfd6" providerId="ADAL" clId="{6EF7FBAE-CE02-CE4A-BF23-8994D31E28D7}" dt="2020-05-02T04:15:10.998" v="1144" actId="1076"/>
          <ac:picMkLst>
            <pc:docMk/>
            <pc:sldMk cId="636953724" sldId="274"/>
            <ac:picMk id="7" creationId="{BA2779F4-AE81-804B-8D89-AE48EA838EF3}"/>
          </ac:picMkLst>
        </pc:picChg>
      </pc:sldChg>
      <pc:sldChg chg="addSp modSp">
        <pc:chgData name="1" userId="401cdcfe-361b-4883-88e5-953ea413cfd6" providerId="ADAL" clId="{6EF7FBAE-CE02-CE4A-BF23-8994D31E28D7}" dt="2020-05-02T04:14:48.466" v="1135" actId="1076"/>
        <pc:sldMkLst>
          <pc:docMk/>
          <pc:sldMk cId="1086064399" sldId="275"/>
        </pc:sldMkLst>
        <pc:spChg chg="mod">
          <ac:chgData name="1" userId="401cdcfe-361b-4883-88e5-953ea413cfd6" providerId="ADAL" clId="{6EF7FBAE-CE02-CE4A-BF23-8994D31E28D7}" dt="2020-05-02T04:13:37.834" v="719" actId="20577"/>
          <ac:spMkLst>
            <pc:docMk/>
            <pc:sldMk cId="1086064399" sldId="275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4:45.347" v="1134" actId="20577"/>
          <ac:spMkLst>
            <pc:docMk/>
            <pc:sldMk cId="1086064399" sldId="275"/>
            <ac:spMk id="6" creationId="{C9760BE9-03A9-8C48-8F85-8C5A4D7C9A78}"/>
          </ac:spMkLst>
        </pc:spChg>
        <pc:picChg chg="add mod">
          <ac:chgData name="1" userId="401cdcfe-361b-4883-88e5-953ea413cfd6" providerId="ADAL" clId="{6EF7FBAE-CE02-CE4A-BF23-8994D31E28D7}" dt="2020-05-02T04:14:48.466" v="1135" actId="1076"/>
          <ac:picMkLst>
            <pc:docMk/>
            <pc:sldMk cId="1086064399" sldId="275"/>
            <ac:picMk id="4" creationId="{FF193407-38CE-C244-87E2-2E3453588176}"/>
          </ac:picMkLst>
        </pc:picChg>
      </pc:sldChg>
      <pc:sldChg chg="modSp">
        <pc:chgData name="1" userId="401cdcfe-361b-4883-88e5-953ea413cfd6" providerId="ADAL" clId="{6EF7FBAE-CE02-CE4A-BF23-8994D31E28D7}" dt="2020-05-02T04:17:21.592" v="1929" actId="20577"/>
        <pc:sldMkLst>
          <pc:docMk/>
          <pc:sldMk cId="1910411890" sldId="276"/>
        </pc:sldMkLst>
        <pc:spChg chg="mod">
          <ac:chgData name="1" userId="401cdcfe-361b-4883-88e5-953ea413cfd6" providerId="ADAL" clId="{6EF7FBAE-CE02-CE4A-BF23-8994D31E28D7}" dt="2020-05-02T04:15:24.416" v="1167" actId="20577"/>
          <ac:spMkLst>
            <pc:docMk/>
            <pc:sldMk cId="1910411890" sldId="276"/>
            <ac:spMk id="5" creationId="{80E865EB-FB41-4C92-B7EC-D7E77068F6DE}"/>
          </ac:spMkLst>
        </pc:spChg>
        <pc:spChg chg="mod">
          <ac:chgData name="1" userId="401cdcfe-361b-4883-88e5-953ea413cfd6" providerId="ADAL" clId="{6EF7FBAE-CE02-CE4A-BF23-8994D31E28D7}" dt="2020-05-02T04:17:21.592" v="1929" actId="20577"/>
          <ac:spMkLst>
            <pc:docMk/>
            <pc:sldMk cId="1910411890" sldId="276"/>
            <ac:spMk id="6" creationId="{C9760BE9-03A9-8C48-8F85-8C5A4D7C9A78}"/>
          </ac:spMkLst>
        </pc:spChg>
      </pc:sldChg>
      <pc:sldChg chg="del">
        <pc:chgData name="1" userId="401cdcfe-361b-4883-88e5-953ea413cfd6" providerId="ADAL" clId="{6EF7FBAE-CE02-CE4A-BF23-8994D31E28D7}" dt="2020-05-02T04:17:26.676" v="1930" actId="2696"/>
        <pc:sldMkLst>
          <pc:docMk/>
          <pc:sldMk cId="496094699" sldId="277"/>
        </pc:sldMkLst>
      </pc:sldChg>
      <pc:sldChg chg="del">
        <pc:chgData name="1" userId="401cdcfe-361b-4883-88e5-953ea413cfd6" providerId="ADAL" clId="{6EF7FBAE-CE02-CE4A-BF23-8994D31E28D7}" dt="2020-05-02T04:17:26.692" v="1931" actId="2696"/>
        <pc:sldMkLst>
          <pc:docMk/>
          <pc:sldMk cId="459235288" sldId="278"/>
        </pc:sldMkLst>
      </pc:sldChg>
    </pc:docChg>
  </pc:docChgLst>
  <pc:docChgLst>
    <pc:chgData name="1" userId="401cdcfe-361b-4883-88e5-953ea413cfd6" providerId="ADAL" clId="{C216EE90-EB91-4BAF-999F-690349E66FE4}"/>
    <pc:docChg chg="modSld">
      <pc:chgData name="1" userId="401cdcfe-361b-4883-88e5-953ea413cfd6" providerId="ADAL" clId="{C216EE90-EB91-4BAF-999F-690349E66FE4}" dt="2020-04-22T02:19:54.936" v="27" actId="20577"/>
      <pc:docMkLst>
        <pc:docMk/>
      </pc:docMkLst>
      <pc:sldChg chg="modSp mod">
        <pc:chgData name="1" userId="401cdcfe-361b-4883-88e5-953ea413cfd6" providerId="ADAL" clId="{C216EE90-EB91-4BAF-999F-690349E66FE4}" dt="2020-04-22T02:19:54.936" v="27" actId="20577"/>
        <pc:sldMkLst>
          <pc:docMk/>
          <pc:sldMk cId="4216552975" sldId="268"/>
        </pc:sldMkLst>
        <pc:spChg chg="mod">
          <ac:chgData name="1" userId="401cdcfe-361b-4883-88e5-953ea413cfd6" providerId="ADAL" clId="{C216EE90-EB91-4BAF-999F-690349E66FE4}" dt="2020-04-22T02:19:54.936" v="27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35D9A0D0-671F-9A44-AD5D-02CC676838F6}"/>
    <pc:docChg chg="modSld">
      <pc:chgData name="1" userId="401cdcfe-361b-4883-88e5-953ea413cfd6" providerId="ADAL" clId="{35D9A0D0-671F-9A44-AD5D-02CC676838F6}" dt="2020-05-03T08:30:25.947" v="170" actId="20577"/>
      <pc:docMkLst>
        <pc:docMk/>
      </pc:docMkLst>
      <pc:sldChg chg="modSp">
        <pc:chgData name="1" userId="401cdcfe-361b-4883-88e5-953ea413cfd6" providerId="ADAL" clId="{35D9A0D0-671F-9A44-AD5D-02CC676838F6}" dt="2020-05-03T08:30:25.947" v="170" actId="20577"/>
        <pc:sldMkLst>
          <pc:docMk/>
          <pc:sldMk cId="4025825706" sldId="265"/>
        </pc:sldMkLst>
        <pc:spChg chg="mod">
          <ac:chgData name="1" userId="401cdcfe-361b-4883-88e5-953ea413cfd6" providerId="ADAL" clId="{35D9A0D0-671F-9A44-AD5D-02CC676838F6}" dt="2020-05-03T08:29:50.463" v="2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35D9A0D0-671F-9A44-AD5D-02CC676838F6}" dt="2020-05-03T08:30:25.947" v="170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35D9A0D0-671F-9A44-AD5D-02CC676838F6}" dt="2020-05-03T08:29:44.716" v="11" actId="20577"/>
        <pc:sldMkLst>
          <pc:docMk/>
          <pc:sldMk cId="4216552975" sldId="268"/>
        </pc:sldMkLst>
        <pc:spChg chg="mod">
          <ac:chgData name="1" userId="401cdcfe-361b-4883-88e5-953ea413cfd6" providerId="ADAL" clId="{35D9A0D0-671F-9A44-AD5D-02CC676838F6}" dt="2020-05-03T08:29:44.716" v="11" actId="20577"/>
          <ac:spMkLst>
            <pc:docMk/>
            <pc:sldMk cId="4216552975" sldId="268"/>
            <ac:spMk id="4" creationId="{E502F4BD-E3E1-4227-87DB-49CEE9AE9795}"/>
          </ac:spMkLst>
        </pc:spChg>
      </pc:sldChg>
    </pc:docChg>
  </pc:docChgLst>
  <pc:docChgLst>
    <pc:chgData name="1" userId="401cdcfe-361b-4883-88e5-953ea413cfd6" providerId="ADAL" clId="{FFB6C5C5-D69C-AC4D-86D6-583B8170C05F}"/>
    <pc:docChg chg="custSel addSld delSld modSld">
      <pc:chgData name="1" userId="401cdcfe-361b-4883-88e5-953ea413cfd6" providerId="ADAL" clId="{FFB6C5C5-D69C-AC4D-86D6-583B8170C05F}" dt="2020-05-03T08:28:06.016" v="2714" actId="20577"/>
      <pc:docMkLst>
        <pc:docMk/>
      </pc:docMkLst>
      <pc:sldChg chg="modSp">
        <pc:chgData name="1" userId="401cdcfe-361b-4883-88e5-953ea413cfd6" providerId="ADAL" clId="{FFB6C5C5-D69C-AC4D-86D6-583B8170C05F}" dt="2020-05-03T08:17:08.297" v="308" actId="20577"/>
        <pc:sldMkLst>
          <pc:docMk/>
          <pc:sldMk cId="4025825706" sldId="265"/>
        </pc:sldMkLst>
        <pc:spChg chg="mod">
          <ac:chgData name="1" userId="401cdcfe-361b-4883-88e5-953ea413cfd6" providerId="ADAL" clId="{FFB6C5C5-D69C-AC4D-86D6-583B8170C05F}" dt="2020-05-03T08:16:43.200" v="139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FFB6C5C5-D69C-AC4D-86D6-583B8170C05F}" dt="2020-05-03T08:17:08.297" v="308" actId="20577"/>
          <ac:spMkLst>
            <pc:docMk/>
            <pc:sldMk cId="4025825706" sldId="265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16:10.410" v="18" actId="20577"/>
        <pc:sldMkLst>
          <pc:docMk/>
          <pc:sldMk cId="4216552975" sldId="268"/>
        </pc:sldMkLst>
        <pc:spChg chg="mod">
          <ac:chgData name="1" userId="401cdcfe-361b-4883-88e5-953ea413cfd6" providerId="ADAL" clId="{FFB6C5C5-D69C-AC4D-86D6-583B8170C05F}" dt="2020-05-03T08:16:10.410" v="18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FFB6C5C5-D69C-AC4D-86D6-583B8170C05F}" dt="2020-05-03T08:28:06.016" v="2714" actId="20577"/>
        <pc:sldMkLst>
          <pc:docMk/>
          <pc:sldMk cId="3706843704" sldId="273"/>
        </pc:sldMkLst>
        <pc:spChg chg="mod">
          <ac:chgData name="1" userId="401cdcfe-361b-4883-88e5-953ea413cfd6" providerId="ADAL" clId="{FFB6C5C5-D69C-AC4D-86D6-583B8170C05F}" dt="2020-05-03T08:28:06.016" v="2714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modSp">
        <pc:chgData name="1" userId="401cdcfe-361b-4883-88e5-953ea413cfd6" providerId="ADAL" clId="{FFB6C5C5-D69C-AC4D-86D6-583B8170C05F}" dt="2020-05-03T08:20:57.203" v="1023" actId="20577"/>
        <pc:sldMkLst>
          <pc:docMk/>
          <pc:sldMk cId="636953724" sldId="274"/>
        </pc:sldMkLst>
        <pc:spChg chg="mod">
          <ac:chgData name="1" userId="401cdcfe-361b-4883-88e5-953ea413cfd6" providerId="ADAL" clId="{FFB6C5C5-D69C-AC4D-86D6-583B8170C05F}" dt="2020-05-03T08:20:57.203" v="1023" actId="20577"/>
          <ac:spMkLst>
            <pc:docMk/>
            <pc:sldMk cId="636953724" sldId="274"/>
            <ac:spMk id="6" creationId="{C9760BE9-03A9-8C48-8F85-8C5A4D7C9A78}"/>
          </ac:spMkLst>
        </pc:spChg>
      </pc:sldChg>
      <pc:sldChg chg="addSp delSp modSp add del">
        <pc:chgData name="1" userId="401cdcfe-361b-4883-88e5-953ea413cfd6" providerId="ADAL" clId="{FFB6C5C5-D69C-AC4D-86D6-583B8170C05F}" dt="2020-05-03T08:21:32.236" v="1031" actId="2696"/>
        <pc:sldMkLst>
          <pc:docMk/>
          <pc:sldMk cId="2919059284" sldId="275"/>
        </pc:sldMkLst>
        <pc:spChg chg="del mod">
          <ac:chgData name="1" userId="401cdcfe-361b-4883-88e5-953ea413cfd6" providerId="ADAL" clId="{FFB6C5C5-D69C-AC4D-86D6-583B8170C05F}" dt="2020-05-03T08:21:31.711" v="1030"/>
          <ac:spMkLst>
            <pc:docMk/>
            <pc:sldMk cId="2919059284" sldId="275"/>
            <ac:spMk id="6" creationId="{C9760BE9-03A9-8C48-8F85-8C5A4D7C9A78}"/>
          </ac:spMkLst>
        </pc:spChg>
        <pc:picChg chg="add del mod">
          <ac:chgData name="1" userId="401cdcfe-361b-4883-88e5-953ea413cfd6" providerId="ADAL" clId="{FFB6C5C5-D69C-AC4D-86D6-583B8170C05F}" dt="2020-05-03T08:21:30.569" v="1028" actId="478"/>
          <ac:picMkLst>
            <pc:docMk/>
            <pc:sldMk cId="2919059284" sldId="275"/>
            <ac:picMk id="4" creationId="{FE2EB174-7D73-FE4A-8CF1-1CA1175CA79C}"/>
          </ac:picMkLst>
        </pc:picChg>
      </pc:sldChg>
      <pc:sldChg chg="modSp add">
        <pc:chgData name="1" userId="401cdcfe-361b-4883-88e5-953ea413cfd6" providerId="ADAL" clId="{FFB6C5C5-D69C-AC4D-86D6-583B8170C05F}" dt="2020-05-03T08:22:22.010" v="1266" actId="20577"/>
        <pc:sldMkLst>
          <pc:docMk/>
          <pc:sldMk cId="4288582606" sldId="275"/>
        </pc:sldMkLst>
        <pc:spChg chg="mod">
          <ac:chgData name="1" userId="401cdcfe-361b-4883-88e5-953ea413cfd6" providerId="ADAL" clId="{FFB6C5C5-D69C-AC4D-86D6-583B8170C05F}" dt="2020-05-03T08:22:22.010" v="1266" actId="20577"/>
          <ac:spMkLst>
            <pc:docMk/>
            <pc:sldMk cId="4288582606" sldId="275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6:07.689" v="2236" actId="20577"/>
        <pc:sldMkLst>
          <pc:docMk/>
          <pc:sldMk cId="1955773478" sldId="276"/>
        </pc:sldMkLst>
        <pc:spChg chg="mod">
          <ac:chgData name="1" userId="401cdcfe-361b-4883-88e5-953ea413cfd6" providerId="ADAL" clId="{FFB6C5C5-D69C-AC4D-86D6-583B8170C05F}" dt="2020-05-03T08:26:07.689" v="2236" actId="20577"/>
          <ac:spMkLst>
            <pc:docMk/>
            <pc:sldMk cId="1955773478" sldId="276"/>
            <ac:spMk id="6" creationId="{C9760BE9-03A9-8C48-8F85-8C5A4D7C9A78}"/>
          </ac:spMkLst>
        </pc:spChg>
      </pc:sldChg>
      <pc:sldChg chg="modSp add">
        <pc:chgData name="1" userId="401cdcfe-361b-4883-88e5-953ea413cfd6" providerId="ADAL" clId="{FFB6C5C5-D69C-AC4D-86D6-583B8170C05F}" dt="2020-05-03T08:27:29.545" v="2609" actId="20577"/>
        <pc:sldMkLst>
          <pc:docMk/>
          <pc:sldMk cId="1699752361" sldId="277"/>
        </pc:sldMkLst>
        <pc:spChg chg="mod">
          <ac:chgData name="1" userId="401cdcfe-361b-4883-88e5-953ea413cfd6" providerId="ADAL" clId="{FFB6C5C5-D69C-AC4D-86D6-583B8170C05F}" dt="2020-05-03T08:27:29.545" v="2609" actId="20577"/>
          <ac:spMkLst>
            <pc:docMk/>
            <pc:sldMk cId="1699752361" sldId="277"/>
            <ac:spMk id="6" creationId="{C9760BE9-03A9-8C48-8F85-8C5A4D7C9A78}"/>
          </ac:spMkLst>
        </pc:spChg>
      </pc:sldChg>
    </pc:docChg>
  </pc:docChgLst>
  <pc:docChgLst>
    <pc:chgData name="1" userId="401cdcfe-361b-4883-88e5-953ea413cfd6" providerId="ADAL" clId="{B82C7EC6-2C88-8F46-8EC5-EA8FEA396797}"/>
    <pc:docChg chg="undo custSel delSld modSld">
      <pc:chgData name="1" userId="401cdcfe-361b-4883-88e5-953ea413cfd6" providerId="ADAL" clId="{B82C7EC6-2C88-8F46-8EC5-EA8FEA396797}" dt="2020-05-02T04:22:41.621" v="810" actId="20577"/>
      <pc:docMkLst>
        <pc:docMk/>
      </pc:docMkLst>
      <pc:sldChg chg="addSp delSp modSp">
        <pc:chgData name="1" userId="401cdcfe-361b-4883-88e5-953ea413cfd6" providerId="ADAL" clId="{B82C7EC6-2C88-8F46-8EC5-EA8FEA396797}" dt="2020-05-02T04:20:17.526" v="380" actId="478"/>
        <pc:sldMkLst>
          <pc:docMk/>
          <pc:sldMk cId="4025825706" sldId="265"/>
        </pc:sldMkLst>
        <pc:spChg chg="mod">
          <ac:chgData name="1" userId="401cdcfe-361b-4883-88e5-953ea413cfd6" providerId="ADAL" clId="{B82C7EC6-2C88-8F46-8EC5-EA8FEA396797}" dt="2020-05-02T04:19:06.021" v="13" actId="20577"/>
          <ac:spMkLst>
            <pc:docMk/>
            <pc:sldMk cId="4025825706" sldId="265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0:00.931" v="374" actId="20577"/>
          <ac:spMkLst>
            <pc:docMk/>
            <pc:sldMk cId="4025825706" sldId="265"/>
            <ac:spMk id="6" creationId="{C9760BE9-03A9-8C48-8F85-8C5A4D7C9A78}"/>
          </ac:spMkLst>
        </pc:spChg>
        <pc:picChg chg="del">
          <ac:chgData name="1" userId="401cdcfe-361b-4883-88e5-953ea413cfd6" providerId="ADAL" clId="{B82C7EC6-2C88-8F46-8EC5-EA8FEA396797}" dt="2020-05-02T04:19:07.899" v="14" actId="478"/>
          <ac:picMkLst>
            <pc:docMk/>
            <pc:sldMk cId="4025825706" sldId="265"/>
            <ac:picMk id="4" creationId="{2C692B11-CB52-F34B-BA28-46C8E7B562B9}"/>
          </ac:picMkLst>
        </pc:picChg>
        <pc:picChg chg="add del mod">
          <ac:chgData name="1" userId="401cdcfe-361b-4883-88e5-953ea413cfd6" providerId="ADAL" clId="{B82C7EC6-2C88-8F46-8EC5-EA8FEA396797}" dt="2020-05-02T04:20:17.526" v="380" actId="478"/>
          <ac:picMkLst>
            <pc:docMk/>
            <pc:sldMk cId="4025825706" sldId="265"/>
            <ac:picMk id="7" creationId="{002BA1E6-F8D5-C541-AE7A-754E3827996F}"/>
          </ac:picMkLst>
        </pc:picChg>
      </pc:sldChg>
      <pc:sldChg chg="modSp">
        <pc:chgData name="1" userId="401cdcfe-361b-4883-88e5-953ea413cfd6" providerId="ADAL" clId="{B82C7EC6-2C88-8F46-8EC5-EA8FEA396797}" dt="2020-05-02T04:19:00.107" v="6" actId="20577"/>
        <pc:sldMkLst>
          <pc:docMk/>
          <pc:sldMk cId="4216552975" sldId="268"/>
        </pc:sldMkLst>
        <pc:spChg chg="mod">
          <ac:chgData name="1" userId="401cdcfe-361b-4883-88e5-953ea413cfd6" providerId="ADAL" clId="{B82C7EC6-2C88-8F46-8EC5-EA8FEA396797}" dt="2020-05-02T04:19:00.107" v="6" actId="20577"/>
          <ac:spMkLst>
            <pc:docMk/>
            <pc:sldMk cId="4216552975" sldId="268"/>
            <ac:spMk id="4" creationId="{E502F4BD-E3E1-4227-87DB-49CEE9AE9795}"/>
          </ac:spMkLst>
        </pc:spChg>
      </pc:sldChg>
      <pc:sldChg chg="modSp">
        <pc:chgData name="1" userId="401cdcfe-361b-4883-88e5-953ea413cfd6" providerId="ADAL" clId="{B82C7EC6-2C88-8F46-8EC5-EA8FEA396797}" dt="2020-05-02T04:22:41.621" v="810" actId="20577"/>
        <pc:sldMkLst>
          <pc:docMk/>
          <pc:sldMk cId="3706843704" sldId="273"/>
        </pc:sldMkLst>
        <pc:spChg chg="mod">
          <ac:chgData name="1" userId="401cdcfe-361b-4883-88e5-953ea413cfd6" providerId="ADAL" clId="{B82C7EC6-2C88-8F46-8EC5-EA8FEA396797}" dt="2020-05-02T04:22:41.621" v="810" actId="20577"/>
          <ac:spMkLst>
            <pc:docMk/>
            <pc:sldMk cId="3706843704" sldId="273"/>
            <ac:spMk id="6" creationId="{C9760BE9-03A9-8C48-8F85-8C5A4D7C9A78}"/>
          </ac:spMkLst>
        </pc:spChg>
      </pc:sldChg>
      <pc:sldChg chg="addSp delSp modSp">
        <pc:chgData name="1" userId="401cdcfe-361b-4883-88e5-953ea413cfd6" providerId="ADAL" clId="{B82C7EC6-2C88-8F46-8EC5-EA8FEA396797}" dt="2020-05-02T04:21:56.801" v="607" actId="20577"/>
        <pc:sldMkLst>
          <pc:docMk/>
          <pc:sldMk cId="636953724" sldId="274"/>
        </pc:sldMkLst>
        <pc:spChg chg="mod">
          <ac:chgData name="1" userId="401cdcfe-361b-4883-88e5-953ea413cfd6" providerId="ADAL" clId="{B82C7EC6-2C88-8F46-8EC5-EA8FEA396797}" dt="2020-05-02T04:20:54.693" v="394" actId="20577"/>
          <ac:spMkLst>
            <pc:docMk/>
            <pc:sldMk cId="636953724" sldId="274"/>
            <ac:spMk id="5" creationId="{80E865EB-FB41-4C92-B7EC-D7E77068F6DE}"/>
          </ac:spMkLst>
        </pc:spChg>
        <pc:spChg chg="mod">
          <ac:chgData name="1" userId="401cdcfe-361b-4883-88e5-953ea413cfd6" providerId="ADAL" clId="{B82C7EC6-2C88-8F46-8EC5-EA8FEA396797}" dt="2020-05-02T04:21:56.801" v="607" actId="20577"/>
          <ac:spMkLst>
            <pc:docMk/>
            <pc:sldMk cId="636953724" sldId="274"/>
            <ac:spMk id="6" creationId="{C9760BE9-03A9-8C48-8F85-8C5A4D7C9A78}"/>
          </ac:spMkLst>
        </pc:spChg>
        <pc:graphicFrameChg chg="add del mod modGraphic">
          <ac:chgData name="1" userId="401cdcfe-361b-4883-88e5-953ea413cfd6" providerId="ADAL" clId="{B82C7EC6-2C88-8F46-8EC5-EA8FEA396797}" dt="2020-05-02T04:21:25.705" v="407"/>
          <ac:graphicFrameMkLst>
            <pc:docMk/>
            <pc:sldMk cId="636953724" sldId="274"/>
            <ac:graphicFrameMk id="4" creationId="{0D80048F-41A5-184E-9462-F33AC3037A15}"/>
          </ac:graphicFrameMkLst>
        </pc:graphicFrameChg>
        <pc:picChg chg="del">
          <ac:chgData name="1" userId="401cdcfe-361b-4883-88e5-953ea413cfd6" providerId="ADAL" clId="{B82C7EC6-2C88-8F46-8EC5-EA8FEA396797}" dt="2020-05-02T04:20:56.541" v="395" actId="478"/>
          <ac:picMkLst>
            <pc:docMk/>
            <pc:sldMk cId="636953724" sldId="274"/>
            <ac:picMk id="7" creationId="{BA2779F4-AE81-804B-8D89-AE48EA838EF3}"/>
          </ac:picMkLst>
        </pc:picChg>
      </pc:sldChg>
      <pc:sldChg chg="del">
        <pc:chgData name="1" userId="401cdcfe-361b-4883-88e5-953ea413cfd6" providerId="ADAL" clId="{B82C7EC6-2C88-8F46-8EC5-EA8FEA396797}" dt="2020-05-02T04:22:14.535" v="608" actId="2696"/>
        <pc:sldMkLst>
          <pc:docMk/>
          <pc:sldMk cId="1086064399" sldId="275"/>
        </pc:sldMkLst>
      </pc:sldChg>
      <pc:sldChg chg="del">
        <pc:chgData name="1" userId="401cdcfe-361b-4883-88e5-953ea413cfd6" providerId="ADAL" clId="{B82C7EC6-2C88-8F46-8EC5-EA8FEA396797}" dt="2020-05-02T04:22:15.250" v="609" actId="2696"/>
        <pc:sldMkLst>
          <pc:docMk/>
          <pc:sldMk cId="191041189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5D18939-6525-4734-B92B-96B95994E941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4D9FD4-D9AF-48CF-8569-B8D8EA7C22F9}"/>
              </a:ext>
            </a:extLst>
          </p:cNvPr>
          <p:cNvSpPr/>
          <p:nvPr/>
        </p:nvSpPr>
        <p:spPr>
          <a:xfrm>
            <a:off x="1559496" y="692696"/>
            <a:ext cx="9937104" cy="5832648"/>
          </a:xfrm>
          <a:prstGeom prst="roundRect">
            <a:avLst>
              <a:gd name="adj" fmla="val 5469"/>
            </a:avLst>
          </a:prstGeom>
          <a:solidFill>
            <a:srgbClr val="3FB7C1"/>
          </a:solidFill>
          <a:ln w="1047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2F4BD-E3E1-4227-87DB-49CEE9AE9795}"/>
              </a:ext>
            </a:extLst>
          </p:cNvPr>
          <p:cNvSpPr txBox="1"/>
          <p:nvPr/>
        </p:nvSpPr>
        <p:spPr>
          <a:xfrm>
            <a:off x="1956048" y="1052736"/>
            <a:ext cx="9144000" cy="42780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Kotlin based</a:t>
            </a:r>
            <a:r>
              <a:rPr lang="ko-KR" altLang="en-US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Android</a:t>
            </a: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en-US" altLang="ko-KR" sz="66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CardView</a:t>
            </a:r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endParaRPr lang="en-US" altLang="ko-KR" sz="66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  <a:p>
            <a:pPr algn="l"/>
            <a:r>
              <a:rPr lang="ko-KR" altLang="en-US" sz="4000" b="1" dirty="0" err="1">
                <a:solidFill>
                  <a:schemeClr val="bg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4000" b="1" dirty="0">
              <a:solidFill>
                <a:schemeClr val="bg1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473B6-6895-4F45-9740-26C64F037FEC}"/>
              </a:ext>
            </a:extLst>
          </p:cNvPr>
          <p:cNvSpPr txBox="1"/>
          <p:nvPr/>
        </p:nvSpPr>
        <p:spPr>
          <a:xfrm>
            <a:off x="0" y="8469560"/>
            <a:ext cx="12192000" cy="122413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9900" b="1">
                <a:solidFill>
                  <a:schemeClr val="tx1">
                    <a:alpha val="22000"/>
                  </a:schemeClr>
                </a:solidFill>
                <a:latin typeface="Times New Roman" panose="02020603050405020304" pitchFamily="18" charset="0"/>
                <a:ea typeface="나눔스퀘어 ExtraBold" panose="020B0600000101010101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en-US" sz="13800" dirty="0"/>
              <a:t>Ⅰ Ⅱ Ⅲ Ⅳ Ⅴ Ⅵ Ⅶ Ⅷ Ⅸ Ⅹ</a:t>
            </a:r>
            <a:endParaRPr lang="ko-KR" altLang="en-US" sz="13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396FB0-A39C-1349-AE9A-93F4AC81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589" y="3429000"/>
            <a:ext cx="2622330" cy="2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CardView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화면에 배치되는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들을 그룹으로 묶어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관리할 수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CardView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자체에 그림자를 두어 약간 공중에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떠있는 듯한 모습을 보여줄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AD8ADB-E92E-E94E-910A-652B467AE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780" y="1793343"/>
            <a:ext cx="24384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2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CardView</a:t>
            </a:r>
            <a:r>
              <a:rPr lang="ko-KR" altLang="en-US" dirty="0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의 주요 속성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contentPadding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CardView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내부의 여백을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cardCornerRadius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CardView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모서리 부분의 둥근 정도를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cardElevation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CardView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공중에 떠있는 정도를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894DC8-B222-4B41-946F-6C218C8CD6EA}"/>
              </a:ext>
            </a:extLst>
          </p:cNvPr>
          <p:cNvSpPr/>
          <p:nvPr/>
        </p:nvSpPr>
        <p:spPr>
          <a:xfrm>
            <a:off x="808" y="0"/>
            <a:ext cx="12192000" cy="6858000"/>
          </a:xfrm>
          <a:prstGeom prst="rect">
            <a:avLst/>
          </a:prstGeom>
          <a:solidFill>
            <a:srgbClr val="EB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C02EB5-A277-416C-8BD0-1BBA7C26B7B2}"/>
              </a:ext>
            </a:extLst>
          </p:cNvPr>
          <p:cNvSpPr/>
          <p:nvPr/>
        </p:nvSpPr>
        <p:spPr>
          <a:xfrm>
            <a:off x="1559496" y="692696"/>
            <a:ext cx="9937104" cy="1368152"/>
          </a:xfrm>
          <a:prstGeom prst="roundRect">
            <a:avLst/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88DDD8-24E5-44B0-8B53-7504387866C4}"/>
              </a:ext>
            </a:extLst>
          </p:cNvPr>
          <p:cNvSpPr/>
          <p:nvPr/>
        </p:nvSpPr>
        <p:spPr>
          <a:xfrm rot="10800000">
            <a:off x="1559496" y="6123773"/>
            <a:ext cx="9937104" cy="4015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04775">
            <a:solidFill>
              <a:srgbClr val="3FB7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3D24AA-0999-4360-A888-7D79FCDB9D21}"/>
              </a:ext>
            </a:extLst>
          </p:cNvPr>
          <p:cNvSpPr/>
          <p:nvPr/>
        </p:nvSpPr>
        <p:spPr>
          <a:xfrm>
            <a:off x="1504176" y="1556792"/>
            <a:ext cx="10047744" cy="474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865EB-FB41-4C92-B7EC-D7E77068F6DE}"/>
              </a:ext>
            </a:extLst>
          </p:cNvPr>
          <p:cNvSpPr txBox="1"/>
          <p:nvPr/>
        </p:nvSpPr>
        <p:spPr>
          <a:xfrm>
            <a:off x="1956048" y="1053594"/>
            <a:ext cx="9144000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>
              <a:defRPr sz="3600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err="1">
                <a:solidFill>
                  <a:srgbClr val="3FB7C1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학습정리</a:t>
            </a:r>
            <a:endParaRPr lang="ko-KR" altLang="en-US" dirty="0">
              <a:solidFill>
                <a:srgbClr val="3FB7C1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760BE9-03A9-8C48-8F85-8C5A4D7C9A78}"/>
              </a:ext>
            </a:extLst>
          </p:cNvPr>
          <p:cNvSpPr/>
          <p:nvPr/>
        </p:nvSpPr>
        <p:spPr>
          <a:xfrm>
            <a:off x="1956048" y="2060848"/>
            <a:ext cx="914400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CardView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그룹으로 묶어 관리하며 공중에 떠있는 듯한 모습을 보여줄 수 있는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View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70559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1483</TotalTime>
  <Words>90</Words>
  <Application>Microsoft Macintosh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Nanum Gothic</vt:lpstr>
      <vt:lpstr>Arial</vt:lpstr>
      <vt:lpstr>Calibri</vt:lpstr>
      <vt:lpstr>Times New Roman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1</cp:lastModifiedBy>
  <cp:revision>290</cp:revision>
  <dcterms:created xsi:type="dcterms:W3CDTF">2018-09-09T04:25:23Z</dcterms:created>
  <dcterms:modified xsi:type="dcterms:W3CDTF">2020-05-17T12:49:10Z</dcterms:modified>
</cp:coreProperties>
</file>