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81" r:id="rId4"/>
    <p:sldId id="28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7" autoAdjust="0"/>
    <p:restoredTop sz="94660"/>
  </p:normalViewPr>
  <p:slideViewPr>
    <p:cSldViewPr>
      <p:cViewPr varScale="1">
        <p:scale>
          <a:sx n="128" d="100"/>
          <a:sy n="128" d="100"/>
        </p:scale>
        <p:origin x="3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CustomAdapter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CustomAdapter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77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이번에는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클래스를 직접 만들어 본다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AdapterView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항목을 자유롭게 디자인해서 사용할 때는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SimpleAdapter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만으로도 충분하다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AdapterView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자체를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커스터마이징하여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특별한 기능을 부여하고 싶을 때는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클래스를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구현하면된다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BaseAdapter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BaseAdapter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상속받아 다음 메서드를 구현하면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getCount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AdapterView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통해 보여줄 항목의 개수를 반환한다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getView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AdapterView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통해 보여줄 항목의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반환한다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85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BaseAdapter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상속받은 클래스를 만들면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AdapterView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커스터마이징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할 수 있다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170559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1815</TotalTime>
  <Words>90</Words>
  <Application>Microsoft Macintosh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나눔고딕</vt:lpstr>
      <vt:lpstr>Nanum Gothic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315</cp:revision>
  <dcterms:created xsi:type="dcterms:W3CDTF">2018-09-09T04:25:23Z</dcterms:created>
  <dcterms:modified xsi:type="dcterms:W3CDTF">2020-05-18T12:53:01Z</dcterms:modified>
</cp:coreProperties>
</file>