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5" r:id="rId4"/>
    <p:sldId id="286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6" autoAdjust="0"/>
    <p:restoredTop sz="94660"/>
  </p:normalViewPr>
  <p:slideViewPr>
    <p:cSldViewPr>
      <p:cViewPr varScale="1">
        <p:scale>
          <a:sx n="85" d="100"/>
          <a:sy n="85" d="100"/>
        </p:scale>
        <p:origin x="84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GridView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GridView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거의 동일하며 항목을 그리드 형태로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보여 줄 수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D9FE9-0745-B74C-8F40-3CC3D276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400" y="1732029"/>
            <a:ext cx="2438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GridView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numColumns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그리드로 구성할 칸의 개수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auto_fit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설정하면 디바이스에 맞게 자동으로 구성된다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90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GridView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ItemClick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항목을 선택했을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5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GridView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항목을 그리드로 보여줄 수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있는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Adapter View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</TotalTime>
  <Words>75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311</cp:revision>
  <dcterms:created xsi:type="dcterms:W3CDTF">2018-09-09T04:25:23Z</dcterms:created>
  <dcterms:modified xsi:type="dcterms:W3CDTF">2020-05-19T10:55:19Z</dcterms:modified>
</cp:coreProperties>
</file>