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81" r:id="rId4"/>
    <p:sldId id="282" r:id="rId5"/>
    <p:sldId id="28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>
      <p:cViewPr varScale="1">
        <p:scale>
          <a:sx n="65" d="100"/>
          <a:sy n="65" d="100"/>
        </p:scale>
        <p:origin x="82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ViewPager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ViewPager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3328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좌우로 스와프 하면서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전환하는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AdapterView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화면이 바뀌는 것이 아닌 화면의 크기만한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들을 생성하여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들을 전환하는 개념이다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ViewPager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를 업그레이드한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ViewPager2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제공하고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ViewPager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ViewPager2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모두 정상 작동하며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ViewPager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전환할 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ViewPager2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프래그먼트라는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것을 전환할 때 사용한다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ViewPager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구현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388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ViewPager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PagerAdapter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구현하여 사용한다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PagerAdapter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에서는 다음 메서드를 구현한다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getCount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ViewPager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보여줄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전체 개수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instantiateItem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ViewPager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보여줄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객체를 생성한다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isViewFromObject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instantiateItem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에서 만든 객체를 사용할 것인지의 여부를 결정한다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destroyItem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ViewPager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사라질 때 제거하는 작업을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85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ViewPager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이벤트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PageChange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ViewPager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전환될 때 반응하는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리스너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50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ViewPager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좌우로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스와이프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할 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전환된는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AdapterView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170559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1821</TotalTime>
  <Words>152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Nanum Gothic</vt:lpstr>
      <vt:lpstr>나눔고딕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윤재성</cp:lastModifiedBy>
  <cp:revision>321</cp:revision>
  <dcterms:created xsi:type="dcterms:W3CDTF">2018-09-09T04:25:23Z</dcterms:created>
  <dcterms:modified xsi:type="dcterms:W3CDTF">2020-08-06T14:54:20Z</dcterms:modified>
</cp:coreProperties>
</file>