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>
      <p:cViewPr varScale="1">
        <p:scale>
          <a:sx n="128" d="100"/>
          <a:sy n="128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MultiAutoComplete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TextView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MultiAutoCompleteTextView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AutoCompleteTextView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거의 동일하며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구분자를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활용해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문자열을 동시에 입력 받을 수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3B47C-382B-AC41-B4E3-97D33787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2031835"/>
            <a:ext cx="243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MultiAutoCompleteTextView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completionThreshold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글자를 입력했을 때 자동완성 리스트가 나타날지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setTokenizer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구문자를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본 강좌에서는 기본으로 제공되는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구분자를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setAdapter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AutoCompleteTextView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메서드를 통해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776595"/>
            <a:ext cx="914400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문자열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9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자동완성 리스트의 항목을 클릭할 경우 발생한다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8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MultiAutoCompleteTextView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자동완성 기능을 제공할 때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109</Words>
  <Application>Microsoft Macintosh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328</cp:revision>
  <dcterms:created xsi:type="dcterms:W3CDTF">2018-09-09T04:25:23Z</dcterms:created>
  <dcterms:modified xsi:type="dcterms:W3CDTF">2020-05-19T08:55:41Z</dcterms:modified>
</cp:coreProperties>
</file>