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81" r:id="rId4"/>
    <p:sldId id="282" r:id="rId5"/>
    <p:sldId id="28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>
      <p:cViewPr varScale="1">
        <p:scale>
          <a:sx n="128" d="100"/>
          <a:sy n="128" d="100"/>
        </p:scale>
        <p:origin x="7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SingleChoiceListView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SingleChoiceListView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다수의 항목을 제공하고 항목 중 하나를 선택할 수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있는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Mode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변경하여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816339-E62D-5D4D-9230-E69F69A93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226" y="1838846"/>
            <a:ext cx="24511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Mode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방법은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동일하며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SingleChoice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설정해준다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3CB9A8-3F60-434B-A83E-CDECC9CFA66A}"/>
              </a:ext>
            </a:extLst>
          </p:cNvPr>
          <p:cNvSpPr/>
          <p:nvPr/>
        </p:nvSpPr>
        <p:spPr>
          <a:xfrm>
            <a:off x="3588775" y="3303509"/>
            <a:ext cx="501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/>
              <a:t>list1.</a:t>
            </a:r>
            <a:r>
              <a:rPr lang="en" altLang="ko-KR" i="1" dirty="0">
                <a:solidFill>
                  <a:srgbClr val="9876AA"/>
                </a:solidFill>
              </a:rPr>
              <a:t>choiceMode </a:t>
            </a:r>
            <a:r>
              <a:rPr lang="en" altLang="ko-KR" dirty="0"/>
              <a:t>= </a:t>
            </a:r>
            <a:r>
              <a:rPr lang="en" altLang="ko-KR" dirty="0" err="1"/>
              <a:t>ListView.</a:t>
            </a:r>
            <a:r>
              <a:rPr lang="en" altLang="ko-KR" i="1" dirty="0" err="1">
                <a:solidFill>
                  <a:srgbClr val="9876AA"/>
                </a:solidFill>
              </a:rPr>
              <a:t>CHOICE_MODE_SINGLE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85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코드 처리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선택한 항목이 무엇인지 파악해야 할 때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checkedItemPosition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프로퍼티를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이용해 현재 선택된 항목이 무엇인지 파악한다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50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Mode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설정하면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SingleChoiceListView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 수 있다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17055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1841</TotalTime>
  <Words>92</Words>
  <Application>Microsoft Macintosh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나눔고딕</vt:lpstr>
      <vt:lpstr>Nanum Gothic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337</cp:revision>
  <dcterms:created xsi:type="dcterms:W3CDTF">2018-09-09T04:25:23Z</dcterms:created>
  <dcterms:modified xsi:type="dcterms:W3CDTF">2020-05-21T13:04:37Z</dcterms:modified>
</cp:coreProperties>
</file>