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1" r:id="rId4"/>
    <p:sldId id="282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85" d="100"/>
          <a:sy n="85" d="100"/>
        </p:scale>
        <p:origin x="72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MultiChoiceListView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MultiChoiceListView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다수의 항목을 제공하고 항목 중 다수를 선택할 수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변경하여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995A4D-3519-AD48-8D7C-6EAC4B01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30" y="1639592"/>
            <a:ext cx="2451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Mode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동일하며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MultiChoice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9D60D5-7E0E-894E-AF43-400EE6FA0FA5}"/>
              </a:ext>
            </a:extLst>
          </p:cNvPr>
          <p:cNvSpPr/>
          <p:nvPr/>
        </p:nvSpPr>
        <p:spPr>
          <a:xfrm>
            <a:off x="3460663" y="3303509"/>
            <a:ext cx="527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/>
              <a:t>list1.</a:t>
            </a:r>
            <a:r>
              <a:rPr lang="en" altLang="ko-KR" i="1" dirty="0">
                <a:solidFill>
                  <a:srgbClr val="9876AA"/>
                </a:solidFill>
              </a:rPr>
              <a:t>choiceMode </a:t>
            </a:r>
            <a:r>
              <a:rPr lang="en" altLang="ko-KR" dirty="0"/>
              <a:t>= </a:t>
            </a:r>
            <a:r>
              <a:rPr lang="en" altLang="ko-KR" dirty="0" err="1"/>
              <a:t>ListView.</a:t>
            </a:r>
            <a:r>
              <a:rPr lang="en" altLang="ko-KR" i="1" dirty="0" err="1">
                <a:solidFill>
                  <a:srgbClr val="9876AA"/>
                </a:solidFill>
              </a:rPr>
              <a:t>CHOICE_MODE_MULTIPLE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8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 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1432921"/>
            <a:ext cx="9144000" cy="2774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선택한 항목이 무엇인지 파악해야 할 때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checkedItemPositions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프로퍼티를 활용한다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프로퍼티는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SparseBooleanArray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클래스의 객체가 담겨져 있는데 이 객체에는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설정된 항목과 체크 상태가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변경된적이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있는 항목의 인덱스 번화 체크 상태 값을 가지고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50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설정하면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MultiChoiceListView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1868</TotalTime>
  <Words>114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344</cp:revision>
  <dcterms:created xsi:type="dcterms:W3CDTF">2018-09-09T04:25:23Z</dcterms:created>
  <dcterms:modified xsi:type="dcterms:W3CDTF">2020-05-21T13:56:35Z</dcterms:modified>
</cp:coreProperties>
</file>