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82" r:id="rId5"/>
    <p:sldId id="285" r:id="rId6"/>
    <p:sldId id="283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28" d="100"/>
          <a:sy n="128" d="100"/>
        </p:scale>
        <p:origin x="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RecyclerView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RecyclerView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5.0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때 추가된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구현이 비슷한 부분이 많이 이를 통합한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직접 구현해 줘야 하며 이를 통해 항목을 자유롭게 구성할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반드시 항목들을 어떠한 형태로 보여줄 것인가를 설정해야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ViewHolder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ViewHolder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클래스는 항목 하나를 구성하는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들의 주소 값을 가지고 있는 클래스이다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 내부에 구현하여 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70EF4-3D0C-D749-A1CB-465E525A8973}"/>
              </a:ext>
            </a:extLst>
          </p:cNvPr>
          <p:cNvSpPr/>
          <p:nvPr/>
        </p:nvSpPr>
        <p:spPr>
          <a:xfrm>
            <a:off x="2423592" y="3814624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CC7832"/>
                </a:solidFill>
              </a:rPr>
              <a:t>inner class </a:t>
            </a:r>
            <a:r>
              <a:rPr lang="en" altLang="ko-KR" dirty="0" err="1"/>
              <a:t>ViewHolderClass</a:t>
            </a:r>
            <a:r>
              <a:rPr lang="en" altLang="ko-KR" dirty="0"/>
              <a:t>(</a:t>
            </a:r>
            <a:r>
              <a:rPr lang="en" altLang="ko-KR" dirty="0" err="1"/>
              <a:t>itemView</a:t>
            </a:r>
            <a:r>
              <a:rPr lang="en" altLang="ko-KR" dirty="0"/>
              <a:t> : View) : </a:t>
            </a:r>
            <a:r>
              <a:rPr lang="en" altLang="ko-KR" dirty="0" err="1"/>
              <a:t>RecyclerView.ViewHolder</a:t>
            </a:r>
            <a:r>
              <a:rPr lang="en" altLang="ko-KR" dirty="0"/>
              <a:t>(</a:t>
            </a:r>
            <a:r>
              <a:rPr lang="en" altLang="ko-KR" dirty="0" err="1"/>
              <a:t>itemView</a:t>
            </a:r>
            <a:r>
              <a:rPr lang="en" altLang="ko-KR" dirty="0"/>
              <a:t>)</a:t>
            </a:r>
            <a:r>
              <a:rPr lang="en" altLang="ko-KR" dirty="0">
                <a:solidFill>
                  <a:srgbClr val="CC7832"/>
                </a:solidFill>
              </a:rPr>
              <a:t> </a:t>
            </a:r>
            <a:r>
              <a:rPr lang="en" altLang="ko-KR" dirty="0"/>
              <a:t>{</a:t>
            </a:r>
            <a:br>
              <a:rPr lang="en" altLang="ko-KR" dirty="0"/>
            </a:br>
            <a:r>
              <a:rPr lang="en" altLang="ko-KR" dirty="0"/>
              <a:t>    </a:t>
            </a:r>
            <a:r>
              <a:rPr lang="en" altLang="ko-KR" dirty="0" err="1">
                <a:solidFill>
                  <a:srgbClr val="CC7832"/>
                </a:solidFill>
              </a:rPr>
              <a:t>val</a:t>
            </a:r>
            <a:r>
              <a:rPr lang="en" altLang="ko-KR" dirty="0">
                <a:solidFill>
                  <a:srgbClr val="CC7832"/>
                </a:solidFill>
              </a:rPr>
              <a:t> </a:t>
            </a:r>
            <a:r>
              <a:rPr lang="en" altLang="ko-KR" dirty="0" err="1"/>
              <a:t>rowImageView</a:t>
            </a:r>
            <a:r>
              <a:rPr lang="en" altLang="ko-KR" dirty="0"/>
              <a:t> = </a:t>
            </a:r>
            <a:r>
              <a:rPr lang="en" altLang="ko-KR" dirty="0" err="1"/>
              <a:t>itemView.rowImageView</a:t>
            </a:r>
            <a:br>
              <a:rPr lang="en" altLang="ko-KR" dirty="0"/>
            </a:br>
            <a:r>
              <a:rPr lang="en" altLang="ko-KR" dirty="0"/>
              <a:t>    </a:t>
            </a:r>
            <a:r>
              <a:rPr lang="en" altLang="ko-KR" dirty="0" err="1">
                <a:solidFill>
                  <a:srgbClr val="CC7832"/>
                </a:solidFill>
              </a:rPr>
              <a:t>val</a:t>
            </a:r>
            <a:r>
              <a:rPr lang="en" altLang="ko-KR" dirty="0">
                <a:solidFill>
                  <a:srgbClr val="CC7832"/>
                </a:solidFill>
              </a:rPr>
              <a:t> </a:t>
            </a:r>
            <a:r>
              <a:rPr lang="en" altLang="ko-KR" dirty="0" err="1"/>
              <a:t>rowTextView</a:t>
            </a:r>
            <a:r>
              <a:rPr lang="en" altLang="ko-KR" dirty="0"/>
              <a:t> = </a:t>
            </a:r>
            <a:r>
              <a:rPr lang="en" altLang="ko-KR" dirty="0" err="1"/>
              <a:t>itemView.rowTextView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8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RecyclerView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Adapter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RecyclerView.Adapter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클래스를 상속받은 클래스를 작성하여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onCreateVeiwHolder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	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항목 하나를 구성하기 위해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ViewHolder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ViewHolder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항목 내부를 구성하는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객체들을 관리하는 객체로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ViewHolder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생성하고자 할 때 이 메서드를 호출한다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onBindViewHolder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항목을 구성하기 위해 호출한다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여기에서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ViewHolder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가지고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구성해준다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5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RecyclerView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Adapter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getItemCount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항목의 개수를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7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RecyclerView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항목 배치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통합한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따라서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보여줄 것인지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보여줄 것인지 결정해야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LinearLayoutManager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항목을 보여준다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GridLayoutManager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항목을 보여준다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StaggerGridLayoutManager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보여주지만 완전한 그리드가 아닌 각 항목의 크기에 따라 유동적으로 조절된다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97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RecyclerView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합쳐 구현할 수 있도록 제공되는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1838</TotalTime>
  <Words>270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333</cp:revision>
  <dcterms:created xsi:type="dcterms:W3CDTF">2018-09-09T04:25:23Z</dcterms:created>
  <dcterms:modified xsi:type="dcterms:W3CDTF">2020-05-21T12:52:04Z</dcterms:modified>
</cp:coreProperties>
</file>