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</p:sldMasterIdLst>
  <p:notesMasterIdLst>
    <p:notesMasterId r:id="rId8"/>
  </p:notesMasterIdLst>
  <p:handoutMasterIdLst>
    <p:handoutMasterId r:id="rId9"/>
  </p:handoutMasterIdLst>
  <p:sldIdLst>
    <p:sldId id="588" r:id="rId2"/>
    <p:sldId id="589" r:id="rId3"/>
    <p:sldId id="627" r:id="rId4"/>
    <p:sldId id="680" r:id="rId5"/>
    <p:sldId id="681" r:id="rId6"/>
    <p:sldId id="682" r:id="rId7"/>
  </p:sldIdLst>
  <p:sldSz cx="9906000" cy="6858000" type="A4"/>
  <p:notesSz cx="9926638" cy="67976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바탕체" panose="02030609000101010101" pitchFamily="17" charset="-127"/>
        <a:ea typeface="바탕체" panose="02030609000101010101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">
          <p15:clr>
            <a:srgbClr val="A4A3A4"/>
          </p15:clr>
        </p15:guide>
        <p15:guide id="2" orient="horz" pos="4085">
          <p15:clr>
            <a:srgbClr val="A4A3A4"/>
          </p15:clr>
        </p15:guide>
        <p15:guide id="3" orient="horz" pos="2712">
          <p15:clr>
            <a:srgbClr val="A4A3A4"/>
          </p15:clr>
        </p15:guide>
        <p15:guide id="4" orient="horz" pos="601">
          <p15:clr>
            <a:srgbClr val="A4A3A4"/>
          </p15:clr>
        </p15:guide>
        <p15:guide id="5" orient="horz" pos="800">
          <p15:clr>
            <a:srgbClr val="A4A3A4"/>
          </p15:clr>
        </p15:guide>
        <p15:guide id="6" orient="horz" pos="1135">
          <p15:clr>
            <a:srgbClr val="A4A3A4"/>
          </p15:clr>
        </p15:guide>
        <p15:guide id="7" orient="horz" pos="3703">
          <p15:clr>
            <a:srgbClr val="A4A3A4"/>
          </p15:clr>
        </p15:guide>
        <p15:guide id="8" orient="horz" pos="2758">
          <p15:clr>
            <a:srgbClr val="A4A3A4"/>
          </p15:clr>
        </p15:guide>
        <p15:guide id="9" pos="207">
          <p15:clr>
            <a:srgbClr val="A4A3A4"/>
          </p15:clr>
        </p15:guide>
        <p15:guide id="10" pos="6032">
          <p15:clr>
            <a:srgbClr val="A4A3A4"/>
          </p15:clr>
        </p15:guide>
        <p15:guide id="11" pos="3119">
          <p15:clr>
            <a:srgbClr val="A4A3A4"/>
          </p15:clr>
        </p15:guide>
        <p15:guide id="12" pos="4839">
          <p15:clr>
            <a:srgbClr val="A4A3A4"/>
          </p15:clr>
        </p15:guide>
        <p15:guide id="13" pos="6157">
          <p15:clr>
            <a:srgbClr val="A4A3A4"/>
          </p15:clr>
        </p15:guide>
        <p15:guide id="14" pos="1404">
          <p15:clr>
            <a:srgbClr val="A4A3A4"/>
          </p15:clr>
        </p15:guide>
        <p15:guide id="15" pos="776">
          <p15:clr>
            <a:srgbClr val="A4A3A4"/>
          </p15:clr>
        </p15:guide>
        <p15:guide id="16" pos="3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7" userDrawn="1">
          <p15:clr>
            <a:srgbClr val="A4A3A4"/>
          </p15:clr>
        </p15:guide>
        <p15:guide id="2" pos="31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7"/>
    <a:srgbClr val="CDCDFF"/>
    <a:srgbClr val="B2B2B2"/>
    <a:srgbClr val="969696"/>
    <a:srgbClr val="DDDDDD"/>
    <a:srgbClr val="FF9900"/>
    <a:srgbClr val="88A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3" autoAdjust="0"/>
    <p:restoredTop sz="94687" autoAdjust="0"/>
  </p:normalViewPr>
  <p:slideViewPr>
    <p:cSldViewPr snapToGrid="0">
      <p:cViewPr varScale="1">
        <p:scale>
          <a:sx n="94" d="100"/>
          <a:sy n="94" d="100"/>
        </p:scale>
        <p:origin x="1314" y="84"/>
      </p:cViewPr>
      <p:guideLst>
        <p:guide orient="horz" pos="205"/>
        <p:guide orient="horz" pos="4085"/>
        <p:guide orient="horz" pos="2712"/>
        <p:guide orient="horz" pos="601"/>
        <p:guide orient="horz" pos="800"/>
        <p:guide orient="horz" pos="1135"/>
        <p:guide orient="horz" pos="3703"/>
        <p:guide orient="horz" pos="2758"/>
        <p:guide pos="207"/>
        <p:guide pos="6032"/>
        <p:guide pos="3119"/>
        <p:guide pos="4839"/>
        <p:guide pos="6157"/>
        <p:guide pos="1404"/>
        <p:guide pos="776"/>
        <p:guide pos="399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2" y="594"/>
      </p:cViewPr>
      <p:guideLst>
        <p:guide orient="horz" pos="2147"/>
        <p:guide pos="3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AE55E3F-8151-4307-BB19-A2B35A5647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6575" y="503238"/>
            <a:ext cx="3700463" cy="256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A8D9F88-F44F-45EE-983C-FEA47894E6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96916" y="3235554"/>
            <a:ext cx="7258289" cy="30691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92189" tIns="46095" rIns="92189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9CEA1C4-BEA8-40CF-9AD8-4886B8AD99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0550" y="517525"/>
            <a:ext cx="3662363" cy="2535238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1F78F9D-BEC5-4769-B1FF-571524126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0699" y="3227628"/>
            <a:ext cx="7282070" cy="30595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1" tIns="45872" rIns="91741" bIns="45872"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2FD221F-717B-46C1-8B11-F76B986CD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0550" y="517525"/>
            <a:ext cx="3662363" cy="253523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738A0DC-A33D-4C0E-9EAF-7C807BA36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0699" y="3227628"/>
            <a:ext cx="7282070" cy="30595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1" tIns="45872" rIns="91741" bIns="45872"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11664D0-38C2-4A8B-AB39-08DF6431FE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0550" y="517525"/>
            <a:ext cx="3662363" cy="2535238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3CEE8E2-3C61-4C1C-88EA-A4F27C76A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0699" y="3227628"/>
            <a:ext cx="7282070" cy="30595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1" tIns="45872" rIns="91741" bIns="45872"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6D51D20-5A1D-4768-8259-5E15D70EC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1E4BE96-CB83-45AF-ACD9-930BF4ABB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15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6D51D20-5A1D-4768-8259-5E15D70EC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1E4BE96-CB83-45AF-ACD9-930BF4ABB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00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6D51D20-5A1D-4768-8259-5E15D70EC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1E4BE96-CB83-45AF-ACD9-930BF4ABB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4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97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라인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269709E-98A1-4022-B227-4F18B8E9967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37457" y="1567543"/>
            <a:ext cx="923108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B6F732D-2905-440D-83DE-A113B57ABA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072639" y="1567543"/>
            <a:ext cx="0" cy="454909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42B25A-A52A-405A-82FA-C6887ADAE4D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232365" y="1567543"/>
            <a:ext cx="0" cy="454909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894D04-6C92-4D85-890E-21DEC2A6FBD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392091" y="1567543"/>
            <a:ext cx="0" cy="454909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D20338-1328-4BB9-8931-79E26BA9008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560525" y="1567543"/>
            <a:ext cx="0" cy="454909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3378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7">
            <a:extLst>
              <a:ext uri="{FF2B5EF4-FFF2-40B4-BE49-F238E27FC236}">
                <a16:creationId xmlns:a16="http://schemas.microsoft.com/office/drawing/2014/main" id="{6E2D3A13-6DD3-42F0-B0DD-82325848C3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72025" y="6569075"/>
            <a:ext cx="346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eaLnBrk="1" hangingPunct="1"/>
            <a:fld id="{B947775D-85E0-4BE5-97B8-F5A36E212376}" type="slidenum"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49">
            <a:extLst>
              <a:ext uri="{FF2B5EF4-FFF2-40B4-BE49-F238E27FC236}">
                <a16:creationId xmlns:a16="http://schemas.microsoft.com/office/drawing/2014/main" id="{37CD4C11-98D8-455A-BF1D-D883BF585C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6394450"/>
            <a:ext cx="9356725" cy="1746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3E6E08A7-24ED-40A1-897E-7F6B09C47C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465138"/>
            <a:ext cx="9356725" cy="1746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4462D416-C01C-47D8-BCDA-322A997C64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83150" y="188913"/>
            <a:ext cx="4678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r" eaLnBrk="1" fontAlgn="b" hangingPunct="1">
              <a:defRPr/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업무흐름도</a:t>
            </a: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EF1B6B88-E3B9-441E-B688-AA6555C89A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0675" y="190500"/>
            <a:ext cx="660633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l" eaLnBrk="1" fontAlgn="b" hangingPunct="1">
              <a:defRPr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(SIMM)IoT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기반 스마트 마리나 항만 불법계류 통합안전관제시스템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6A61D3-357A-4DA8-8649-3549AB9C3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9940" y="6542877"/>
            <a:ext cx="1866376" cy="2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0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43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1530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44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라인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269709E-98A1-4022-B227-4F18B8E9967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37457" y="1567543"/>
            <a:ext cx="923108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488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라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269709E-98A1-4022-B227-4F18B8E9967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37457" y="1567543"/>
            <a:ext cx="923108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42B25A-A52A-405A-82FA-C6887ADAE4D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953000" y="1567543"/>
            <a:ext cx="0" cy="454909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337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라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269709E-98A1-4022-B227-4F18B8E9967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37457" y="1567543"/>
            <a:ext cx="923108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42B25A-A52A-405A-82FA-C6887ADAE4D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512388" y="1567543"/>
            <a:ext cx="0" cy="454909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4DF6D4-9D72-42AB-9981-8EA4CC7F9C7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393610" y="1567543"/>
            <a:ext cx="0" cy="454909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752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라인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269709E-98A1-4022-B227-4F18B8E9967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37457" y="1567543"/>
            <a:ext cx="923108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B6F732D-2905-440D-83DE-A113B57ABA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05884" y="1567543"/>
            <a:ext cx="0" cy="454909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42B25A-A52A-405A-82FA-C6887ADAE4D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953000" y="1567543"/>
            <a:ext cx="0" cy="454909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D20338-1328-4BB9-8931-79E26BA9008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7119914" y="1567543"/>
            <a:ext cx="0" cy="454909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84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6161" name="Group 129">
            <a:extLst>
              <a:ext uri="{FF2B5EF4-FFF2-40B4-BE49-F238E27FC236}">
                <a16:creationId xmlns:a16="http://schemas.microsoft.com/office/drawing/2014/main" id="{FEBA6FC0-7EB8-4A67-9CE0-AEA8A0C84531}"/>
              </a:ext>
            </a:extLst>
          </p:cNvPr>
          <p:cNvGraphicFramePr>
            <a:graphicFrameLocks noGrp="1"/>
          </p:cNvGraphicFramePr>
          <p:nvPr/>
        </p:nvGraphicFramePr>
        <p:xfrm>
          <a:off x="342900" y="723900"/>
          <a:ext cx="9220200" cy="274638"/>
        </p:xfrm>
        <a:graphic>
          <a:graphicData uri="http://schemas.openxmlformats.org/drawingml/2006/table">
            <a:tbl>
              <a:tblPr/>
              <a:tblGrid>
                <a:gridCol w="118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8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  <a:ea typeface="나눔고딕" panose="020D0604000000000000" pitchFamily="50" charset="-127"/>
                        </a:rPr>
                        <a:t>업무명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  <a:ea typeface="나눔고딕" panose="020D0604000000000000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  <a:ea typeface="나눔고딕" panose="020D0604000000000000" pitchFamily="50" charset="-127"/>
                        </a:rPr>
                        <a:t>세부 업무 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  <a:ea typeface="나눔고딕" panose="020D0604000000000000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0" name="Rectangle 39">
            <a:extLst>
              <a:ext uri="{FF2B5EF4-FFF2-40B4-BE49-F238E27FC236}">
                <a16:creationId xmlns:a16="http://schemas.microsoft.com/office/drawing/2014/main" id="{AD39724D-60F8-4238-990A-5E6FCD6C39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0675" y="190500"/>
            <a:ext cx="637342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l" eaLnBrk="1" fontAlgn="b" hangingPunct="1">
              <a:defRPr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(SIMM)IoT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기반 스마트 마리나 항만 불법계류 통합안전관제시스템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1" name="Text Box 47">
            <a:extLst>
              <a:ext uri="{FF2B5EF4-FFF2-40B4-BE49-F238E27FC236}">
                <a16:creationId xmlns:a16="http://schemas.microsoft.com/office/drawing/2014/main" id="{45BC6046-E16B-4141-ACD7-94BF30616E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72025" y="6569075"/>
            <a:ext cx="346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eaLnBrk="1" hangingPunct="1"/>
            <a:fld id="{92CF4FA6-2E4B-4E18-94E2-22A031EDF454}" type="slidenum"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3" name="Rectangle 39">
            <a:extLst>
              <a:ext uri="{FF2B5EF4-FFF2-40B4-BE49-F238E27FC236}">
                <a16:creationId xmlns:a16="http://schemas.microsoft.com/office/drawing/2014/main" id="{EE6501E6-496E-44E3-931B-8707789FA0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83150" y="188913"/>
            <a:ext cx="4678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r" eaLnBrk="1" fontAlgn="b" hangingPunct="1">
              <a:defRPr/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업무흐름도</a:t>
            </a:r>
          </a:p>
        </p:txBody>
      </p:sp>
      <p:sp>
        <p:nvSpPr>
          <p:cNvPr id="2" name="Rectangle 49">
            <a:extLst>
              <a:ext uri="{FF2B5EF4-FFF2-40B4-BE49-F238E27FC236}">
                <a16:creationId xmlns:a16="http://schemas.microsoft.com/office/drawing/2014/main" id="{70A3D7D1-C903-4950-85A6-ED383FF4A2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465138"/>
            <a:ext cx="9356725" cy="1746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E70207D4-170C-4481-BA4D-96A393220B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36">
            <a:extLst>
              <a:ext uri="{FF2B5EF4-FFF2-40B4-BE49-F238E27FC236}">
                <a16:creationId xmlns:a16="http://schemas.microsoft.com/office/drawing/2014/main" id="{D77964F3-5420-4534-A235-A6251039C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0DFB8E-CF7D-4FBE-AAF3-2C2C445CB38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849940" y="6542877"/>
            <a:ext cx="1866376" cy="2524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38" r:id="rId3"/>
    <p:sldLayoutId id="2147483939" r:id="rId4"/>
    <p:sldLayoutId id="2147483940" r:id="rId5"/>
    <p:sldLayoutId id="2147483947" r:id="rId6"/>
    <p:sldLayoutId id="2147483946" r:id="rId7"/>
    <p:sldLayoutId id="2147483943" r:id="rId8"/>
    <p:sldLayoutId id="2147483945" r:id="rId9"/>
    <p:sldLayoutId id="2147483944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가는각진제목체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가는각진제목체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가는각진제목체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가는각진제목체" pitchFamily="18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가는각진제목체" pitchFamily="18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가는각진제목체" pitchFamily="18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가는각진제목체" pitchFamily="18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29">
            <a:extLst>
              <a:ext uri="{FF2B5EF4-FFF2-40B4-BE49-F238E27FC236}">
                <a16:creationId xmlns:a16="http://schemas.microsoft.com/office/drawing/2014/main" id="{A3A0C8BD-FF3C-4306-86BD-C3EABC320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20938"/>
            <a:ext cx="62484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r>
              <a:rPr kumimoji="0" lang="ko-KR" altLang="en-US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업무흐름도</a:t>
            </a:r>
          </a:p>
        </p:txBody>
      </p:sp>
      <p:sp>
        <p:nvSpPr>
          <p:cNvPr id="3075" name="Rectangle 378">
            <a:extLst>
              <a:ext uri="{FF2B5EF4-FFF2-40B4-BE49-F238E27FC236}">
                <a16:creationId xmlns:a16="http://schemas.microsoft.com/office/drawing/2014/main" id="{F9841625-3FF8-40AE-9D12-235BE410C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3068638"/>
            <a:ext cx="9356725" cy="28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770B7E-334B-4724-934E-2A9E9930A85F}"/>
              </a:ext>
            </a:extLst>
          </p:cNvPr>
          <p:cNvSpPr/>
          <p:nvPr/>
        </p:nvSpPr>
        <p:spPr>
          <a:xfrm>
            <a:off x="244475" y="1379538"/>
            <a:ext cx="93567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kern="10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(SIMM)IoT</a:t>
            </a:r>
            <a:r>
              <a:rPr lang="ko-KR" altLang="en-US" sz="2000" b="1" kern="10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기반 스마트 마리나 항만 불법계류 통합안전관제시스템</a:t>
            </a:r>
            <a:endParaRPr lang="ko-KR" altLang="en-US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077" name="직사각형 12">
            <a:extLst>
              <a:ext uri="{FF2B5EF4-FFF2-40B4-BE49-F238E27FC236}">
                <a16:creationId xmlns:a16="http://schemas.microsoft.com/office/drawing/2014/main" id="{4B4B4F2F-0015-4F66-8A59-81948E9D9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3343275"/>
            <a:ext cx="935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eaLnBrk="1" hangingPunct="1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A003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8" name="직사각형 13">
            <a:extLst>
              <a:ext uri="{FF2B5EF4-FFF2-40B4-BE49-F238E27FC236}">
                <a16:creationId xmlns:a16="http://schemas.microsoft.com/office/drawing/2014/main" id="{DA378C2F-87BB-4C7D-99C5-FDC7C6229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3800475"/>
            <a:ext cx="9356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Ver. 1.0</a:t>
            </a:r>
          </a:p>
          <a:p>
            <a:pPr eaLnBrk="1" hangingPunct="1"/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2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[2017-00-00]</a:t>
            </a:r>
            <a:endParaRPr lang="ko-KR" altLang="en-US" sz="1200" b="1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D719B-85B9-4C31-84F2-22493A33B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608" y="5373189"/>
            <a:ext cx="2476783" cy="334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3301D64B-784A-4757-B6E7-F33DEE3AC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912813"/>
            <a:ext cx="1728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eaLnBrk="1" hangingPunct="1"/>
            <a:r>
              <a:rPr lang="ko-KR" altLang="en-US" sz="14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개 정 이 력</a:t>
            </a:r>
            <a:endParaRPr lang="ko-KR" altLang="en-US" sz="1400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FE741D-AC54-4B09-99A6-3A2F9A49F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59220"/>
              </p:ext>
            </p:extLst>
          </p:nvPr>
        </p:nvGraphicFramePr>
        <p:xfrm>
          <a:off x="561975" y="1412875"/>
          <a:ext cx="8782049" cy="3924299"/>
        </p:xfrm>
        <a:graphic>
          <a:graphicData uri="http://schemas.openxmlformats.org/drawingml/2006/table">
            <a:tbl>
              <a:tblPr/>
              <a:tblGrid>
                <a:gridCol w="79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8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967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버전</a:t>
                      </a:r>
                      <a:endParaRPr lang="ko-KR" sz="1100" b="1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변경일</a:t>
                      </a: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변경 사유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변경 내용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작성자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승인자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1.0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</a:t>
                      </a:r>
                      <a:r>
                        <a:rPr lang="en-US" altLang="ko-KR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</a:t>
                      </a:r>
                      <a:r>
                        <a:rPr lang="en-US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</a:t>
                      </a:r>
                      <a:r>
                        <a:rPr lang="en-US" altLang="ko-KR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11</a:t>
                      </a:r>
                      <a:r>
                        <a:rPr lang="en-US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</a:t>
                      </a:r>
                      <a:r>
                        <a:rPr lang="en-US" altLang="ko-KR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02</a:t>
                      </a:r>
                      <a:endParaRPr lang="ko-KR" sz="1100" kern="100" dirty="0"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신규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최초 작성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이동호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이동호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237" name="직사각형 4">
            <a:extLst>
              <a:ext uri="{FF2B5EF4-FFF2-40B4-BE49-F238E27FC236}">
                <a16:creationId xmlns:a16="http://schemas.microsoft.com/office/drawing/2014/main" id="{32BC569D-4CCC-48C6-A567-FF51152F8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5457825"/>
            <a:ext cx="8785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algn="l" eaLnBrk="1" hangingPunct="1"/>
            <a:r>
              <a:rPr lang="en-US" altLang="ko-KR"/>
              <a:t>1) </a:t>
            </a:r>
            <a:r>
              <a:rPr lang="ko-KR" altLang="ko-KR"/>
              <a:t>버전</a:t>
            </a:r>
            <a:r>
              <a:rPr lang="en-US" altLang="ko-KR"/>
              <a:t>: </a:t>
            </a:r>
            <a:r>
              <a:rPr lang="ko-KR" altLang="ko-KR"/>
              <a:t>초안은</a:t>
            </a:r>
            <a:r>
              <a:rPr lang="en-US" altLang="ko-KR"/>
              <a:t> 0.1</a:t>
            </a:r>
            <a:r>
              <a:rPr lang="ko-KR" altLang="ko-KR"/>
              <a:t>으로 표시 하고</a:t>
            </a:r>
            <a:r>
              <a:rPr lang="en-US" altLang="ko-KR"/>
              <a:t>, </a:t>
            </a:r>
            <a:r>
              <a:rPr lang="ko-KR" altLang="ko-KR"/>
              <a:t>검토 된 이후 승인을 득한 이후에는</a:t>
            </a:r>
            <a:r>
              <a:rPr lang="en-US" altLang="ko-KR"/>
              <a:t> 1.0</a:t>
            </a:r>
            <a:r>
              <a:rPr lang="ko-KR" altLang="ko-KR"/>
              <a:t>부터 시작하여 정수 단위로 변경 관리 함</a:t>
            </a:r>
            <a:r>
              <a:rPr lang="en-US" altLang="ko-KR"/>
              <a:t>, </a:t>
            </a:r>
            <a:endParaRPr lang="ko-KR" altLang="ko-KR"/>
          </a:p>
          <a:p>
            <a:pPr algn="l" eaLnBrk="1" hangingPunct="1"/>
            <a:r>
              <a:rPr lang="ko-KR" altLang="ko-KR"/>
              <a:t>변경 발생 시</a:t>
            </a:r>
            <a:r>
              <a:rPr lang="en-US" altLang="ko-KR"/>
              <a:t>, </a:t>
            </a:r>
            <a:r>
              <a:rPr lang="ko-KR" altLang="ko-KR"/>
              <a:t>소수점 아래 번호로 관리하고</a:t>
            </a:r>
            <a:r>
              <a:rPr lang="en-US" altLang="ko-KR"/>
              <a:t>, </a:t>
            </a:r>
            <a:r>
              <a:rPr lang="ko-KR" altLang="ko-KR"/>
              <a:t>목차 내용이 바뀔 정도의 큰 변경이 발생하면 상위 정수를 변경 함</a:t>
            </a:r>
            <a:r>
              <a:rPr lang="en-US" altLang="ko-KR"/>
              <a:t>. </a:t>
            </a:r>
            <a:endParaRPr lang="ko-KR" altLang="ko-KR"/>
          </a:p>
          <a:p>
            <a:pPr algn="l" eaLnBrk="1" hangingPunct="1"/>
            <a:r>
              <a:rPr lang="en-US" altLang="ko-KR"/>
              <a:t>(</a:t>
            </a:r>
            <a:r>
              <a:rPr lang="ko-KR" altLang="ko-KR"/>
              <a:t>예</a:t>
            </a:r>
            <a:r>
              <a:rPr lang="en-US" altLang="ko-KR"/>
              <a:t>, V1.2 : 2</a:t>
            </a:r>
            <a:r>
              <a:rPr lang="ko-KR" altLang="ko-KR"/>
              <a:t>번 수정됨</a:t>
            </a:r>
            <a:r>
              <a:rPr lang="en-US" altLang="ko-KR"/>
              <a:t>, </a:t>
            </a:r>
            <a:r>
              <a:rPr lang="ko-KR" altLang="ko-KR"/>
              <a:t>목차 내용이 변경되면</a:t>
            </a:r>
            <a:r>
              <a:rPr lang="en-US" altLang="ko-KR"/>
              <a:t> V2.0 </a:t>
            </a:r>
            <a:r>
              <a:rPr lang="ko-KR" altLang="ko-KR"/>
              <a:t>이 됨</a:t>
            </a:r>
            <a:r>
              <a:rPr lang="en-US" altLang="ko-KR"/>
              <a:t>)</a:t>
            </a:r>
            <a:endParaRPr lang="ko-KR" altLang="ko-KR"/>
          </a:p>
          <a:p>
            <a:pPr algn="l" eaLnBrk="1" hangingPunct="1"/>
            <a:r>
              <a:rPr lang="en-US" altLang="ko-KR"/>
              <a:t>2) </a:t>
            </a:r>
            <a:r>
              <a:rPr lang="ko-KR" altLang="ko-KR"/>
              <a:t>변경 사유</a:t>
            </a:r>
            <a:r>
              <a:rPr lang="en-US" altLang="ko-KR"/>
              <a:t> : </a:t>
            </a:r>
            <a:r>
              <a:rPr lang="ko-KR" altLang="ko-KR"/>
              <a:t>변경 내용이 이전 문서에 대해 신규</a:t>
            </a:r>
            <a:r>
              <a:rPr lang="en-US" altLang="ko-KR"/>
              <a:t>/</a:t>
            </a:r>
            <a:r>
              <a:rPr lang="ko-KR" altLang="ko-KR"/>
              <a:t>추가</a:t>
            </a:r>
            <a:r>
              <a:rPr lang="en-US" altLang="ko-KR"/>
              <a:t>/</a:t>
            </a:r>
            <a:r>
              <a:rPr lang="ko-KR" altLang="ko-KR"/>
              <a:t>수정</a:t>
            </a:r>
            <a:r>
              <a:rPr lang="en-US" altLang="ko-KR"/>
              <a:t>/</a:t>
            </a:r>
            <a:r>
              <a:rPr lang="ko-KR" altLang="ko-KR"/>
              <a:t>삭제</a:t>
            </a:r>
            <a:r>
              <a:rPr lang="en-US" altLang="ko-KR"/>
              <a:t>/</a:t>
            </a:r>
            <a:r>
              <a:rPr lang="ko-KR" altLang="ko-KR"/>
              <a:t>검토</a:t>
            </a:r>
            <a:r>
              <a:rPr lang="en-US" altLang="ko-KR"/>
              <a:t>/</a:t>
            </a:r>
            <a:r>
              <a:rPr lang="ko-KR" altLang="ko-KR"/>
              <a:t>승인 인지 선택 기입</a:t>
            </a:r>
          </a:p>
          <a:p>
            <a:pPr algn="l" eaLnBrk="1" hangingPunct="1"/>
            <a:r>
              <a:rPr lang="en-US" altLang="ko-KR"/>
              <a:t>3) </a:t>
            </a:r>
            <a:r>
              <a:rPr lang="ko-KR" altLang="ko-KR"/>
              <a:t>변경 내용</a:t>
            </a:r>
            <a:r>
              <a:rPr lang="en-US" altLang="ko-KR"/>
              <a:t> : </a:t>
            </a:r>
            <a:r>
              <a:rPr lang="ko-KR" altLang="ko-KR"/>
              <a:t>변경 내용을 자세히 기록</a:t>
            </a:r>
            <a:r>
              <a:rPr lang="en-US" altLang="ko-KR"/>
              <a:t>(</a:t>
            </a:r>
            <a:r>
              <a:rPr lang="ko-KR" altLang="ko-KR"/>
              <a:t>변경된 위치</a:t>
            </a:r>
            <a:r>
              <a:rPr lang="en-US" altLang="ko-KR"/>
              <a:t>, </a:t>
            </a:r>
            <a:r>
              <a:rPr lang="ko-KR" altLang="ko-KR"/>
              <a:t>즉 페이지 번호와 변경 내용을 기술한다</a:t>
            </a:r>
            <a:r>
              <a:rPr lang="en-US" altLang="ko-KR"/>
              <a:t>.)</a:t>
            </a:r>
            <a:endParaRPr lang="ko-KR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>
            <a:extLst>
              <a:ext uri="{FF2B5EF4-FFF2-40B4-BE49-F238E27FC236}">
                <a16:creationId xmlns:a16="http://schemas.microsoft.com/office/drawing/2014/main" id="{54852AB1-2C22-414A-9D0A-6E2A68490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704850"/>
            <a:ext cx="437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endParaRPr kumimoji="0" lang="ko-KR" altLang="en-US" sz="1400" b="1" u="sng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CCFDA0-EB05-4AAC-B010-E75F1C615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21758"/>
              </p:ext>
            </p:extLst>
          </p:nvPr>
        </p:nvGraphicFramePr>
        <p:xfrm>
          <a:off x="295275" y="1227138"/>
          <a:ext cx="9172575" cy="1190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2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235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1" u="sng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   차</a:t>
                      </a:r>
                    </a:p>
                  </a:txBody>
                  <a:tcPr marT="43824" marB="4382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1" u="sng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3824" marB="438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업무프로세스 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………………………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3824" marB="438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…………………………………………………………………………………………………………………………………………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3824" marB="4382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3824" marB="438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3824" marB="438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통신구성도 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…………………………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3824" marB="438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…………………………………………………………………………………………………………………………………………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3824" marB="4382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3824" marB="43824" anchor="ctr"/>
                </a:tc>
                <a:extLst>
                  <a:ext uri="{0D108BD9-81ED-4DB2-BD59-A6C34878D82A}">
                    <a16:rowId xmlns:a16="http://schemas.microsoft.com/office/drawing/2014/main" val="35370046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65F4FC-3918-4EAE-AAD7-95472E71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708" y="741363"/>
            <a:ext cx="2429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algn="l" eaLnBrk="1" hangingPunct="1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E88BB058-9875-4F6C-81EB-C1E42DEA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741363"/>
            <a:ext cx="3381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algn="l" eaLnBrk="1" hangingPunct="1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업무프로세스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CF523EB-5C56-4FD2-9BFD-9A8971A7C3FE}"/>
              </a:ext>
            </a:extLst>
          </p:cNvPr>
          <p:cNvCxnSpPr/>
          <p:nvPr/>
        </p:nvCxnSpPr>
        <p:spPr bwMode="auto">
          <a:xfrm>
            <a:off x="357051" y="1236617"/>
            <a:ext cx="922237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E40F49-3912-4E14-90D5-A9D37BC51CCB}"/>
              </a:ext>
            </a:extLst>
          </p:cNvPr>
          <p:cNvCxnSpPr/>
          <p:nvPr/>
        </p:nvCxnSpPr>
        <p:spPr bwMode="auto">
          <a:xfrm>
            <a:off x="357051" y="1593669"/>
            <a:ext cx="922237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803B2D-F26C-4323-9F93-2DE07F0FFAA6}"/>
              </a:ext>
            </a:extLst>
          </p:cNvPr>
          <p:cNvCxnSpPr>
            <a:cxnSpLocks/>
          </p:cNvCxnSpPr>
          <p:nvPr/>
        </p:nvCxnSpPr>
        <p:spPr bwMode="auto">
          <a:xfrm>
            <a:off x="1532708" y="1236617"/>
            <a:ext cx="0" cy="495517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4DD3C9-4F69-457D-8887-215E172B2E3F}"/>
              </a:ext>
            </a:extLst>
          </p:cNvPr>
          <p:cNvSpPr txBox="1"/>
          <p:nvPr/>
        </p:nvSpPr>
        <p:spPr>
          <a:xfrm>
            <a:off x="1532708" y="1289384"/>
            <a:ext cx="1116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선박단말기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16B37-C7FA-4CE0-82FA-0064EF3B7F5F}"/>
              </a:ext>
            </a:extLst>
          </p:cNvPr>
          <p:cNvSpPr txBox="1"/>
          <p:nvPr/>
        </p:nvSpPr>
        <p:spPr>
          <a:xfrm>
            <a:off x="2682968" y="1283593"/>
            <a:ext cx="1116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중계기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047947-156B-444E-B1B7-9C435C46A277}"/>
              </a:ext>
            </a:extLst>
          </p:cNvPr>
          <p:cNvSpPr txBox="1"/>
          <p:nvPr/>
        </p:nvSpPr>
        <p:spPr>
          <a:xfrm>
            <a:off x="3833228" y="1283593"/>
            <a:ext cx="1116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정박센서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FED7BF-A362-441A-9E56-6C5D4674340B}"/>
              </a:ext>
            </a:extLst>
          </p:cNvPr>
          <p:cNvSpPr txBox="1"/>
          <p:nvPr/>
        </p:nvSpPr>
        <p:spPr>
          <a:xfrm>
            <a:off x="4983488" y="1283593"/>
            <a:ext cx="1116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기타센서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D1BB70-A8F3-40C4-AC0E-403BF1351532}"/>
              </a:ext>
            </a:extLst>
          </p:cNvPr>
          <p:cNvSpPr txBox="1"/>
          <p:nvPr/>
        </p:nvSpPr>
        <p:spPr>
          <a:xfrm>
            <a:off x="6133748" y="1283593"/>
            <a:ext cx="1116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CCTV</a:t>
            </a:r>
            <a:endParaRPr lang="ko-KR" altLang="en-US" sz="10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D0786-34BA-462A-BB35-F0B3B346D11F}"/>
              </a:ext>
            </a:extLst>
          </p:cNvPr>
          <p:cNvSpPr txBox="1"/>
          <p:nvPr/>
        </p:nvSpPr>
        <p:spPr>
          <a:xfrm>
            <a:off x="7284008" y="1275255"/>
            <a:ext cx="1116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관제서버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D536C7-F4B8-4B68-AD2E-89F10CE3960E}"/>
              </a:ext>
            </a:extLst>
          </p:cNvPr>
          <p:cNvSpPr txBox="1"/>
          <p:nvPr/>
        </p:nvSpPr>
        <p:spPr>
          <a:xfrm>
            <a:off x="8434266" y="1275254"/>
            <a:ext cx="1116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출입관리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3411C82-3FD9-463C-9EE7-7C27A24C4905}"/>
              </a:ext>
            </a:extLst>
          </p:cNvPr>
          <p:cNvCxnSpPr>
            <a:cxnSpLocks/>
          </p:cNvCxnSpPr>
          <p:nvPr/>
        </p:nvCxnSpPr>
        <p:spPr bwMode="auto">
          <a:xfrm>
            <a:off x="2665550" y="1225731"/>
            <a:ext cx="0" cy="4406537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1D073F-56B7-4840-B2CF-5BD729C7383E}"/>
              </a:ext>
            </a:extLst>
          </p:cNvPr>
          <p:cNvCxnSpPr>
            <a:cxnSpLocks/>
          </p:cNvCxnSpPr>
          <p:nvPr/>
        </p:nvCxnSpPr>
        <p:spPr bwMode="auto">
          <a:xfrm>
            <a:off x="3814348" y="1236617"/>
            <a:ext cx="0" cy="4406537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D09180-8D12-4332-B1EB-DA0607F07F65}"/>
              </a:ext>
            </a:extLst>
          </p:cNvPr>
          <p:cNvCxnSpPr>
            <a:cxnSpLocks/>
          </p:cNvCxnSpPr>
          <p:nvPr/>
        </p:nvCxnSpPr>
        <p:spPr bwMode="auto">
          <a:xfrm>
            <a:off x="4963883" y="1236617"/>
            <a:ext cx="0" cy="4406537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340CB3-8BEC-4BE4-A038-D35E441B85B9}"/>
              </a:ext>
            </a:extLst>
          </p:cNvPr>
          <p:cNvCxnSpPr>
            <a:cxnSpLocks/>
          </p:cNvCxnSpPr>
          <p:nvPr/>
        </p:nvCxnSpPr>
        <p:spPr bwMode="auto">
          <a:xfrm>
            <a:off x="6113414" y="1236617"/>
            <a:ext cx="0" cy="4406537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479BE50-8B2F-4039-9F2A-41C3736B0B17}"/>
              </a:ext>
            </a:extLst>
          </p:cNvPr>
          <p:cNvCxnSpPr>
            <a:cxnSpLocks/>
          </p:cNvCxnSpPr>
          <p:nvPr/>
        </p:nvCxnSpPr>
        <p:spPr bwMode="auto">
          <a:xfrm>
            <a:off x="7262948" y="1236617"/>
            <a:ext cx="0" cy="4406537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73A978-C7DF-4AA7-AC2D-C82B21F5D496}"/>
              </a:ext>
            </a:extLst>
          </p:cNvPr>
          <p:cNvCxnSpPr>
            <a:cxnSpLocks/>
          </p:cNvCxnSpPr>
          <p:nvPr/>
        </p:nvCxnSpPr>
        <p:spPr bwMode="auto">
          <a:xfrm>
            <a:off x="8421197" y="1236617"/>
            <a:ext cx="0" cy="4406537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8BECEE-07B6-4BBB-924D-5580888D7DC3}"/>
              </a:ext>
            </a:extLst>
          </p:cNvPr>
          <p:cNvCxnSpPr>
            <a:cxnSpLocks/>
          </p:cNvCxnSpPr>
          <p:nvPr/>
        </p:nvCxnSpPr>
        <p:spPr bwMode="auto">
          <a:xfrm>
            <a:off x="9592489" y="1236617"/>
            <a:ext cx="0" cy="4406537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DFF092-EA0C-4223-AF40-711383663B80}"/>
              </a:ext>
            </a:extLst>
          </p:cNvPr>
          <p:cNvSpPr txBox="1"/>
          <p:nvPr/>
        </p:nvSpPr>
        <p:spPr>
          <a:xfrm>
            <a:off x="0" y="1827610"/>
            <a:ext cx="152400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입출항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869458-B893-4E3A-9C37-DD01EC854811}"/>
              </a:ext>
            </a:extLst>
          </p:cNvPr>
          <p:cNvSpPr txBox="1"/>
          <p:nvPr/>
        </p:nvSpPr>
        <p:spPr>
          <a:xfrm>
            <a:off x="0" y="2480747"/>
            <a:ext cx="152400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계류 보트 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34F83-A21E-4C1E-8E06-A499E0684C68}"/>
              </a:ext>
            </a:extLst>
          </p:cNvPr>
          <p:cNvSpPr txBox="1"/>
          <p:nvPr/>
        </p:nvSpPr>
        <p:spPr>
          <a:xfrm>
            <a:off x="0" y="3135075"/>
            <a:ext cx="152400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보트 구조 신호 서비스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039734-0115-44E2-9A6E-660657A85A11}"/>
              </a:ext>
            </a:extLst>
          </p:cNvPr>
          <p:cNvSpPr txBox="1"/>
          <p:nvPr/>
        </p:nvSpPr>
        <p:spPr>
          <a:xfrm>
            <a:off x="0" y="3789403"/>
            <a:ext cx="152400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시설구역 안전관리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D3F09C-0B87-4039-8AF8-453859387746}"/>
              </a:ext>
            </a:extLst>
          </p:cNvPr>
          <p:cNvSpPr txBox="1"/>
          <p:nvPr/>
        </p:nvSpPr>
        <p:spPr>
          <a:xfrm>
            <a:off x="0" y="4447304"/>
            <a:ext cx="152400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보트 충돌 방지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42B148-BD86-4B51-9A25-B893D0B68DBD}"/>
              </a:ext>
            </a:extLst>
          </p:cNvPr>
          <p:cNvSpPr txBox="1"/>
          <p:nvPr/>
        </p:nvSpPr>
        <p:spPr>
          <a:xfrm>
            <a:off x="0" y="5105205"/>
            <a:ext cx="152400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비대면 얼굴인식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1B0E7EF-8D51-479B-8370-911532D195E8}"/>
              </a:ext>
            </a:extLst>
          </p:cNvPr>
          <p:cNvCxnSpPr>
            <a:cxnSpLocks/>
          </p:cNvCxnSpPr>
          <p:nvPr/>
        </p:nvCxnSpPr>
        <p:spPr bwMode="auto">
          <a:xfrm>
            <a:off x="130630" y="2211977"/>
            <a:ext cx="9535884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D63171-89C9-4F2D-8FB6-49341044B3D8}"/>
              </a:ext>
            </a:extLst>
          </p:cNvPr>
          <p:cNvCxnSpPr>
            <a:cxnSpLocks/>
          </p:cNvCxnSpPr>
          <p:nvPr/>
        </p:nvCxnSpPr>
        <p:spPr bwMode="auto">
          <a:xfrm>
            <a:off x="130630" y="2917371"/>
            <a:ext cx="9535884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22862D4-3BEE-4320-9B12-2491081C2BF2}"/>
              </a:ext>
            </a:extLst>
          </p:cNvPr>
          <p:cNvCxnSpPr>
            <a:cxnSpLocks/>
          </p:cNvCxnSpPr>
          <p:nvPr/>
        </p:nvCxnSpPr>
        <p:spPr bwMode="auto">
          <a:xfrm>
            <a:off x="130630" y="3570514"/>
            <a:ext cx="9535884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6D685D6-C572-42E1-AE40-8C2769A70666}"/>
              </a:ext>
            </a:extLst>
          </p:cNvPr>
          <p:cNvCxnSpPr>
            <a:cxnSpLocks/>
          </p:cNvCxnSpPr>
          <p:nvPr/>
        </p:nvCxnSpPr>
        <p:spPr bwMode="auto">
          <a:xfrm>
            <a:off x="130630" y="4241074"/>
            <a:ext cx="9535884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EA565F6-6B86-4C08-9178-A317B3496AF7}"/>
              </a:ext>
            </a:extLst>
          </p:cNvPr>
          <p:cNvCxnSpPr>
            <a:cxnSpLocks/>
          </p:cNvCxnSpPr>
          <p:nvPr/>
        </p:nvCxnSpPr>
        <p:spPr bwMode="auto">
          <a:xfrm>
            <a:off x="130630" y="4859382"/>
            <a:ext cx="9535884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B2075D8-C115-4CEC-A259-FAEA9E06CB53}"/>
              </a:ext>
            </a:extLst>
          </p:cNvPr>
          <p:cNvCxnSpPr>
            <a:cxnSpLocks/>
          </p:cNvCxnSpPr>
          <p:nvPr/>
        </p:nvCxnSpPr>
        <p:spPr bwMode="auto">
          <a:xfrm>
            <a:off x="130630" y="5529942"/>
            <a:ext cx="9535884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803459-AD50-4216-9574-FE1C9AC4CC86}"/>
              </a:ext>
            </a:extLst>
          </p:cNvPr>
          <p:cNvSpPr txBox="1"/>
          <p:nvPr/>
        </p:nvSpPr>
        <p:spPr>
          <a:xfrm>
            <a:off x="1604535" y="1687379"/>
            <a:ext cx="979756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ID, GPS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신호 송신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1A6503-B3E8-4704-8242-3281EBDD5DBE}"/>
              </a:ext>
            </a:extLst>
          </p:cNvPr>
          <p:cNvSpPr txBox="1"/>
          <p:nvPr/>
        </p:nvSpPr>
        <p:spPr>
          <a:xfrm>
            <a:off x="6076135" y="1687379"/>
            <a:ext cx="1245854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보트 인식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입출항구분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C47D0B-674B-4386-B69F-B442DA88EAFF}"/>
              </a:ext>
            </a:extLst>
          </p:cNvPr>
          <p:cNvSpPr txBox="1"/>
          <p:nvPr/>
        </p:nvSpPr>
        <p:spPr>
          <a:xfrm>
            <a:off x="2629757" y="1687379"/>
            <a:ext cx="1229824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입출항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,ID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미등록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E8FEC0-D403-4D14-BCE3-600A70005A8F}"/>
              </a:ext>
            </a:extLst>
          </p:cNvPr>
          <p:cNvSpPr txBox="1"/>
          <p:nvPr/>
        </p:nvSpPr>
        <p:spPr>
          <a:xfrm>
            <a:off x="3962399" y="2255520"/>
            <a:ext cx="873957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보트 정박 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89D59F-D220-498D-B074-EC09D92D5A55}"/>
              </a:ext>
            </a:extLst>
          </p:cNvPr>
          <p:cNvSpPr txBox="1"/>
          <p:nvPr/>
        </p:nvSpPr>
        <p:spPr>
          <a:xfrm>
            <a:off x="3841373" y="2474369"/>
            <a:ext cx="1116011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정박 위치 신호 전송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68B3DC-A835-4847-B87A-0356FAE82316}"/>
              </a:ext>
            </a:extLst>
          </p:cNvPr>
          <p:cNvSpPr txBox="1"/>
          <p:nvPr/>
        </p:nvSpPr>
        <p:spPr>
          <a:xfrm>
            <a:off x="6210787" y="1894355"/>
            <a:ext cx="976549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입출항 신호 전송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36D5C4-41EA-468B-A55F-FC99E0439C6E}"/>
              </a:ext>
            </a:extLst>
          </p:cNvPr>
          <p:cNvSpPr txBox="1"/>
          <p:nvPr/>
        </p:nvSpPr>
        <p:spPr>
          <a:xfrm>
            <a:off x="2666580" y="2501685"/>
            <a:ext cx="1180131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정박위치 보트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349137-739A-4390-8A56-C8301D32EA0E}"/>
              </a:ext>
            </a:extLst>
          </p:cNvPr>
          <p:cNvSpPr txBox="1"/>
          <p:nvPr/>
        </p:nvSpPr>
        <p:spPr>
          <a:xfrm>
            <a:off x="2838105" y="2708941"/>
            <a:ext cx="837089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등록여부 전송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DCB08F-8A8D-41EE-B5AA-6F77B7A932E8}"/>
              </a:ext>
            </a:extLst>
          </p:cNvPr>
          <p:cNvSpPr txBox="1"/>
          <p:nvPr/>
        </p:nvSpPr>
        <p:spPr>
          <a:xfrm>
            <a:off x="7368001" y="2696438"/>
            <a:ext cx="96212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미등록 경보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알람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C601ED-3FDB-4777-8314-757AD31E64ED}"/>
              </a:ext>
            </a:extLst>
          </p:cNvPr>
          <p:cNvSpPr txBox="1"/>
          <p:nvPr/>
        </p:nvSpPr>
        <p:spPr>
          <a:xfrm>
            <a:off x="7206898" y="2521705"/>
            <a:ext cx="1284326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등록상태 모니터링 표시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629097-0BFB-4D42-AE9A-5A380CCDADD7}"/>
              </a:ext>
            </a:extLst>
          </p:cNvPr>
          <p:cNvSpPr txBox="1"/>
          <p:nvPr/>
        </p:nvSpPr>
        <p:spPr>
          <a:xfrm>
            <a:off x="1727166" y="3019791"/>
            <a:ext cx="734496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기울기 측정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9652E0-AB81-4EF0-8D2A-0C64AF85575E}"/>
              </a:ext>
            </a:extLst>
          </p:cNvPr>
          <p:cNvSpPr txBox="1"/>
          <p:nvPr/>
        </p:nvSpPr>
        <p:spPr>
          <a:xfrm>
            <a:off x="1784875" y="3221222"/>
            <a:ext cx="619080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SOS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01408C-8468-4931-AA9E-DA989E85188B}"/>
              </a:ext>
            </a:extLst>
          </p:cNvPr>
          <p:cNvSpPr txBox="1"/>
          <p:nvPr/>
        </p:nvSpPr>
        <p:spPr>
          <a:xfrm>
            <a:off x="2838103" y="3274757"/>
            <a:ext cx="837089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관제서버 전송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A1CC8F-216F-4EC6-9513-1950AC7F9FC8}"/>
              </a:ext>
            </a:extLst>
          </p:cNvPr>
          <p:cNvSpPr txBox="1"/>
          <p:nvPr/>
        </p:nvSpPr>
        <p:spPr>
          <a:xfrm>
            <a:off x="2947110" y="3079615"/>
            <a:ext cx="619080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SOS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5201B6-EB1E-4D16-A88D-092FC82C01C3}"/>
              </a:ext>
            </a:extLst>
          </p:cNvPr>
          <p:cNvSpPr txBox="1"/>
          <p:nvPr/>
        </p:nvSpPr>
        <p:spPr>
          <a:xfrm>
            <a:off x="7206898" y="3059313"/>
            <a:ext cx="1284326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긴급상황 모니터링 표시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D97258-C248-4D32-AFC7-9967AD7632EB}"/>
              </a:ext>
            </a:extLst>
          </p:cNvPr>
          <p:cNvSpPr txBox="1"/>
          <p:nvPr/>
        </p:nvSpPr>
        <p:spPr>
          <a:xfrm>
            <a:off x="7540324" y="3252345"/>
            <a:ext cx="617477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경보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알람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2759EB-0AD6-4C40-96FC-BC427CF60F6A}"/>
              </a:ext>
            </a:extLst>
          </p:cNvPr>
          <p:cNvSpPr txBox="1"/>
          <p:nvPr/>
        </p:nvSpPr>
        <p:spPr>
          <a:xfrm>
            <a:off x="6280519" y="3641309"/>
            <a:ext cx="837089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자동식별 전송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97A0C8-54DF-4623-9B94-6851A67AD12C}"/>
              </a:ext>
            </a:extLst>
          </p:cNvPr>
          <p:cNvSpPr txBox="1"/>
          <p:nvPr/>
        </p:nvSpPr>
        <p:spPr>
          <a:xfrm>
            <a:off x="7513745" y="3641309"/>
            <a:ext cx="631904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영상분석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18F27D-E386-4EBE-A491-968DBD308CD5}"/>
              </a:ext>
            </a:extLst>
          </p:cNvPr>
          <p:cNvSpPr txBox="1"/>
          <p:nvPr/>
        </p:nvSpPr>
        <p:spPr>
          <a:xfrm>
            <a:off x="7540324" y="3896438"/>
            <a:ext cx="617477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경보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알람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3F819D-D722-4D77-AB81-3D89CAE1FC5C}"/>
              </a:ext>
            </a:extLst>
          </p:cNvPr>
          <p:cNvSpPr txBox="1"/>
          <p:nvPr/>
        </p:nvSpPr>
        <p:spPr>
          <a:xfrm>
            <a:off x="5097313" y="4354970"/>
            <a:ext cx="873958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센서 충돌 감지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2FDE23-0493-4712-9CBD-36B93CA0BE5C}"/>
              </a:ext>
            </a:extLst>
          </p:cNvPr>
          <p:cNvSpPr txBox="1"/>
          <p:nvPr/>
        </p:nvSpPr>
        <p:spPr>
          <a:xfrm>
            <a:off x="5224212" y="4607176"/>
            <a:ext cx="617477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경고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알람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B951F6-78E5-4BF1-A0BA-490300A4D4A2}"/>
              </a:ext>
            </a:extLst>
          </p:cNvPr>
          <p:cNvSpPr txBox="1"/>
          <p:nvPr/>
        </p:nvSpPr>
        <p:spPr>
          <a:xfrm>
            <a:off x="8463421" y="4948976"/>
            <a:ext cx="1086845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얼굴인식 출입통제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654D30-BB9C-4D82-87D9-1484385E9B70}"/>
              </a:ext>
            </a:extLst>
          </p:cNvPr>
          <p:cNvSpPr txBox="1"/>
          <p:nvPr/>
        </p:nvSpPr>
        <p:spPr>
          <a:xfrm>
            <a:off x="8463421" y="5189057"/>
            <a:ext cx="1086845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출입자 전송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CB07F3-7FE3-4EF6-B630-EC646E3CEFE9}"/>
              </a:ext>
            </a:extLst>
          </p:cNvPr>
          <p:cNvSpPr txBox="1"/>
          <p:nvPr/>
        </p:nvSpPr>
        <p:spPr>
          <a:xfrm>
            <a:off x="7298585" y="5189057"/>
            <a:ext cx="1086845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출입자 관리</a:t>
            </a:r>
          </a:p>
        </p:txBody>
      </p:sp>
    </p:spTree>
    <p:extLst>
      <p:ext uri="{BB962C8B-B14F-4D97-AF65-F5344CB8AC3E}">
        <p14:creationId xmlns:p14="http://schemas.microsoft.com/office/powerpoint/2010/main" val="289215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65F4FC-3918-4EAE-AAD7-95472E71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708" y="741363"/>
            <a:ext cx="2429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algn="l" eaLnBrk="1" hangingPunct="1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E88BB058-9875-4F6C-81EB-C1E42DEA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741363"/>
            <a:ext cx="3381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algn="l" eaLnBrk="1" hangingPunct="1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통신구성도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3D4CCE2-89F8-48E2-A3BF-AB21EE510DD8}"/>
              </a:ext>
            </a:extLst>
          </p:cNvPr>
          <p:cNvGrpSpPr/>
          <p:nvPr/>
        </p:nvGrpSpPr>
        <p:grpSpPr>
          <a:xfrm>
            <a:off x="1471745" y="1525481"/>
            <a:ext cx="1485342" cy="1557353"/>
            <a:chOff x="961767" y="1644539"/>
            <a:chExt cx="1485342" cy="143829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A80A5E4-F83B-4F3C-8A4B-504976ADDF3A}"/>
                </a:ext>
              </a:extLst>
            </p:cNvPr>
            <p:cNvSpPr txBox="1"/>
            <p:nvPr/>
          </p:nvSpPr>
          <p:spPr>
            <a:xfrm>
              <a:off x="961767" y="1644539"/>
              <a:ext cx="1485342" cy="227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선박용 단말기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BB81E1F-8480-4217-8833-2A40DABBB94E}"/>
                </a:ext>
              </a:extLst>
            </p:cNvPr>
            <p:cNvSpPr txBox="1"/>
            <p:nvPr/>
          </p:nvSpPr>
          <p:spPr>
            <a:xfrm>
              <a:off x="961767" y="1850572"/>
              <a:ext cx="1485342" cy="123226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Zigbee</a:t>
              </a:r>
            </a:p>
            <a:p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TCP/IP</a:t>
              </a:r>
            </a:p>
            <a:p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GPS</a:t>
              </a:r>
            </a:p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기울기센서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B432B1-AAFC-4CD0-A123-ECA43357BA92}"/>
              </a:ext>
            </a:extLst>
          </p:cNvPr>
          <p:cNvGrpSpPr/>
          <p:nvPr/>
        </p:nvGrpSpPr>
        <p:grpSpPr>
          <a:xfrm>
            <a:off x="7063959" y="1525481"/>
            <a:ext cx="1485343" cy="1557353"/>
            <a:chOff x="7063959" y="1644539"/>
            <a:chExt cx="1485343" cy="143829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6389B4-58EA-454E-8F50-E6E012387A96}"/>
                </a:ext>
              </a:extLst>
            </p:cNvPr>
            <p:cNvSpPr txBox="1"/>
            <p:nvPr/>
          </p:nvSpPr>
          <p:spPr>
            <a:xfrm>
              <a:off x="7063960" y="1644539"/>
              <a:ext cx="1485342" cy="227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충돌 방지 센서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460D650-6EBF-4BB8-AE46-A9762061890B}"/>
                </a:ext>
              </a:extLst>
            </p:cNvPr>
            <p:cNvSpPr txBox="1"/>
            <p:nvPr/>
          </p:nvSpPr>
          <p:spPr>
            <a:xfrm>
              <a:off x="7063959" y="1850572"/>
              <a:ext cx="1485342" cy="123226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초음파센서</a:t>
              </a:r>
              <a:endPara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경보기</a:t>
              </a:r>
              <a:endPara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경광등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260881-A382-4E46-B3B8-B9A24FEB8B2A}"/>
              </a:ext>
            </a:extLst>
          </p:cNvPr>
          <p:cNvGrpSpPr/>
          <p:nvPr/>
        </p:nvGrpSpPr>
        <p:grpSpPr>
          <a:xfrm>
            <a:off x="1471744" y="3946464"/>
            <a:ext cx="1485343" cy="1557353"/>
            <a:chOff x="961766" y="4065522"/>
            <a:chExt cx="1485343" cy="143829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FE1F203-D262-4133-ADEF-AE280537849E}"/>
                </a:ext>
              </a:extLst>
            </p:cNvPr>
            <p:cNvSpPr txBox="1"/>
            <p:nvPr/>
          </p:nvSpPr>
          <p:spPr>
            <a:xfrm>
              <a:off x="961766" y="4065522"/>
              <a:ext cx="1485342" cy="227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정박 센서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CA63141-814E-4565-A9F8-E2C6F70215BF}"/>
                </a:ext>
              </a:extLst>
            </p:cNvPr>
            <p:cNvSpPr txBox="1"/>
            <p:nvPr/>
          </p:nvSpPr>
          <p:spPr>
            <a:xfrm>
              <a:off x="961767" y="4271555"/>
              <a:ext cx="1485342" cy="123226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아두이노</a:t>
              </a:r>
              <a:endPara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TCP/IP</a:t>
              </a:r>
              <a:endPara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7320F0-620C-4451-83E6-068FACD12459}"/>
              </a:ext>
            </a:extLst>
          </p:cNvPr>
          <p:cNvGrpSpPr/>
          <p:nvPr/>
        </p:nvGrpSpPr>
        <p:grpSpPr>
          <a:xfrm>
            <a:off x="7063958" y="3946464"/>
            <a:ext cx="1485343" cy="1557353"/>
            <a:chOff x="7063958" y="4065522"/>
            <a:chExt cx="1485343" cy="143829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BD2454-E5BB-4121-89CF-D53799EA4F82}"/>
                </a:ext>
              </a:extLst>
            </p:cNvPr>
            <p:cNvSpPr txBox="1"/>
            <p:nvPr/>
          </p:nvSpPr>
          <p:spPr>
            <a:xfrm>
              <a:off x="7063958" y="4065522"/>
              <a:ext cx="1485342" cy="227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관제센터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E4B6C10-1B2E-43F3-8B6D-2E062A95F611}"/>
                </a:ext>
              </a:extLst>
            </p:cNvPr>
            <p:cNvSpPr txBox="1"/>
            <p:nvPr/>
          </p:nvSpPr>
          <p:spPr>
            <a:xfrm>
              <a:off x="7063959" y="4271555"/>
              <a:ext cx="1485342" cy="123226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TCP/IP</a:t>
              </a:r>
              <a:endPara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839F64-D7C6-47E0-9E59-F228F18AB058}"/>
              </a:ext>
            </a:extLst>
          </p:cNvPr>
          <p:cNvGrpSpPr/>
          <p:nvPr/>
        </p:nvGrpSpPr>
        <p:grpSpPr>
          <a:xfrm>
            <a:off x="4210329" y="2849184"/>
            <a:ext cx="1485342" cy="1557353"/>
            <a:chOff x="4619366" y="3011785"/>
            <a:chExt cx="1485342" cy="143829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4DB9A8-19A3-441E-898B-FA5A57341724}"/>
                </a:ext>
              </a:extLst>
            </p:cNvPr>
            <p:cNvSpPr txBox="1"/>
            <p:nvPr/>
          </p:nvSpPr>
          <p:spPr>
            <a:xfrm>
              <a:off x="4619366" y="3011785"/>
              <a:ext cx="1485342" cy="227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중계기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4FD1777-924B-42C4-B5F9-153B9688957B}"/>
                </a:ext>
              </a:extLst>
            </p:cNvPr>
            <p:cNvSpPr txBox="1"/>
            <p:nvPr/>
          </p:nvSpPr>
          <p:spPr>
            <a:xfrm>
              <a:off x="4619366" y="3217818"/>
              <a:ext cx="1485342" cy="123226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선박용 단말기</a:t>
              </a: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0DFC5C6-4100-4DE3-89EA-95E45271752F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 bwMode="auto">
          <a:xfrm>
            <a:off x="2957087" y="2415702"/>
            <a:ext cx="1253242" cy="132370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8109155-FC77-4F8B-A1C1-3ED91CC8D159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 bwMode="auto">
          <a:xfrm flipV="1">
            <a:off x="2957087" y="3739405"/>
            <a:ext cx="1253242" cy="10972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31BCB0C-83EE-451B-AAC7-606AE7A20323}"/>
              </a:ext>
            </a:extLst>
          </p:cNvPr>
          <p:cNvCxnSpPr>
            <a:cxnSpLocks/>
            <a:stCxn id="78" idx="3"/>
            <a:endCxn id="75" idx="1"/>
          </p:cNvCxnSpPr>
          <p:nvPr/>
        </p:nvCxnSpPr>
        <p:spPr bwMode="auto">
          <a:xfrm>
            <a:off x="5695671" y="3739405"/>
            <a:ext cx="1368288" cy="10972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2718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65F4FC-3918-4EAE-AAD7-95472E71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708" y="741363"/>
            <a:ext cx="2429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algn="l" eaLnBrk="1" hangingPunct="1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E88BB058-9875-4F6C-81EB-C1E42DEA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741363"/>
            <a:ext cx="3381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9pPr>
          </a:lstStyle>
          <a:p>
            <a:pPr algn="l" eaLnBrk="1" hangingPunct="1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시스템구성도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3D4CCE2-89F8-48E2-A3BF-AB21EE510DD8}"/>
              </a:ext>
            </a:extLst>
          </p:cNvPr>
          <p:cNvGrpSpPr/>
          <p:nvPr/>
        </p:nvGrpSpPr>
        <p:grpSpPr>
          <a:xfrm>
            <a:off x="729073" y="1417731"/>
            <a:ext cx="1485342" cy="1034839"/>
            <a:chOff x="961767" y="1644539"/>
            <a:chExt cx="1485342" cy="94807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A80A5E4-F83B-4F3C-8A4B-504976ADDF3A}"/>
                </a:ext>
              </a:extLst>
            </p:cNvPr>
            <p:cNvSpPr txBox="1"/>
            <p:nvPr/>
          </p:nvSpPr>
          <p:spPr>
            <a:xfrm>
              <a:off x="961767" y="1644539"/>
              <a:ext cx="1485342" cy="227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보트단말기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BB81E1F-8480-4217-8833-2A40DABBB94E}"/>
                </a:ext>
              </a:extLst>
            </p:cNvPr>
            <p:cNvSpPr txBox="1"/>
            <p:nvPr/>
          </p:nvSpPr>
          <p:spPr>
            <a:xfrm>
              <a:off x="961767" y="1850573"/>
              <a:ext cx="1485342" cy="7420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Zigbee</a:t>
              </a:r>
            </a:p>
            <a:p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GPS</a:t>
              </a:r>
            </a:p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기울기센서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B432B1-AAFC-4CD0-A123-ECA43357BA92}"/>
              </a:ext>
            </a:extLst>
          </p:cNvPr>
          <p:cNvGrpSpPr/>
          <p:nvPr/>
        </p:nvGrpSpPr>
        <p:grpSpPr>
          <a:xfrm>
            <a:off x="7181013" y="1417728"/>
            <a:ext cx="1485343" cy="872625"/>
            <a:chOff x="7063959" y="1644539"/>
            <a:chExt cx="1485343" cy="80591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6389B4-58EA-454E-8F50-E6E012387A96}"/>
                </a:ext>
              </a:extLst>
            </p:cNvPr>
            <p:cNvSpPr txBox="1"/>
            <p:nvPr/>
          </p:nvSpPr>
          <p:spPr>
            <a:xfrm>
              <a:off x="7063960" y="1644539"/>
              <a:ext cx="1485342" cy="227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충돌방지장치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460D650-6EBF-4BB8-AE46-A9762061890B}"/>
                </a:ext>
              </a:extLst>
            </p:cNvPr>
            <p:cNvSpPr txBox="1"/>
            <p:nvPr/>
          </p:nvSpPr>
          <p:spPr>
            <a:xfrm>
              <a:off x="7063959" y="1850572"/>
              <a:ext cx="1485342" cy="59988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초음파센서</a:t>
              </a:r>
              <a:endPara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경보기</a:t>
              </a:r>
              <a:endPara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경광등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260881-A382-4E46-B3B8-B9A24FEB8B2A}"/>
              </a:ext>
            </a:extLst>
          </p:cNvPr>
          <p:cNvGrpSpPr/>
          <p:nvPr/>
        </p:nvGrpSpPr>
        <p:grpSpPr>
          <a:xfrm>
            <a:off x="729071" y="2834225"/>
            <a:ext cx="1485343" cy="786631"/>
            <a:chOff x="961766" y="4065522"/>
            <a:chExt cx="1485343" cy="72649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FE1F203-D262-4133-ADEF-AE280537849E}"/>
                </a:ext>
              </a:extLst>
            </p:cNvPr>
            <p:cNvSpPr txBox="1"/>
            <p:nvPr/>
          </p:nvSpPr>
          <p:spPr>
            <a:xfrm>
              <a:off x="961766" y="4065522"/>
              <a:ext cx="1485342" cy="227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정박센서장치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CA63141-814E-4565-A9F8-E2C6F70215BF}"/>
                </a:ext>
              </a:extLst>
            </p:cNvPr>
            <p:cNvSpPr txBox="1"/>
            <p:nvPr/>
          </p:nvSpPr>
          <p:spPr>
            <a:xfrm>
              <a:off x="961767" y="4271556"/>
              <a:ext cx="1485342" cy="5204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아두이노</a:t>
              </a:r>
              <a:endPara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7320F0-620C-4451-83E6-068FACD12459}"/>
              </a:ext>
            </a:extLst>
          </p:cNvPr>
          <p:cNvGrpSpPr/>
          <p:nvPr/>
        </p:nvGrpSpPr>
        <p:grpSpPr>
          <a:xfrm>
            <a:off x="4210327" y="3136704"/>
            <a:ext cx="1485343" cy="786631"/>
            <a:chOff x="7063958" y="4065522"/>
            <a:chExt cx="1485343" cy="72649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BD2454-E5BB-4121-89CF-D53799EA4F82}"/>
                </a:ext>
              </a:extLst>
            </p:cNvPr>
            <p:cNvSpPr txBox="1"/>
            <p:nvPr/>
          </p:nvSpPr>
          <p:spPr>
            <a:xfrm>
              <a:off x="7063958" y="4065522"/>
              <a:ext cx="1485342" cy="227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관제센터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E4B6C10-1B2E-43F3-8B6D-2E062A95F611}"/>
                </a:ext>
              </a:extLst>
            </p:cNvPr>
            <p:cNvSpPr txBox="1"/>
            <p:nvPr/>
          </p:nvSpPr>
          <p:spPr>
            <a:xfrm>
              <a:off x="7063959" y="4271555"/>
              <a:ext cx="1485342" cy="52046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endPara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839F64-D7C6-47E0-9E59-F228F18AB058}"/>
              </a:ext>
            </a:extLst>
          </p:cNvPr>
          <p:cNvGrpSpPr/>
          <p:nvPr/>
        </p:nvGrpSpPr>
        <p:grpSpPr>
          <a:xfrm>
            <a:off x="4210329" y="1417729"/>
            <a:ext cx="1485342" cy="681034"/>
            <a:chOff x="4619366" y="3011785"/>
            <a:chExt cx="1485342" cy="62897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4DB9A8-19A3-441E-898B-FA5A57341724}"/>
                </a:ext>
              </a:extLst>
            </p:cNvPr>
            <p:cNvSpPr txBox="1"/>
            <p:nvPr/>
          </p:nvSpPr>
          <p:spPr>
            <a:xfrm>
              <a:off x="4619366" y="3011785"/>
              <a:ext cx="1485342" cy="227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중계기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4FD1777-924B-42C4-B5F9-153B9688957B}"/>
                </a:ext>
              </a:extLst>
            </p:cNvPr>
            <p:cNvSpPr txBox="1"/>
            <p:nvPr/>
          </p:nvSpPr>
          <p:spPr>
            <a:xfrm>
              <a:off x="4619366" y="3217818"/>
              <a:ext cx="1485342" cy="42293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선박용 단말기</a:t>
              </a: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0DFC5C6-4100-4DE3-89EA-95E45271752F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 bwMode="auto">
          <a:xfrm flipV="1">
            <a:off x="2214415" y="1869790"/>
            <a:ext cx="1995914" cy="17780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31BCB0C-83EE-451B-AAC7-606AE7A20323}"/>
              </a:ext>
            </a:extLst>
          </p:cNvPr>
          <p:cNvCxnSpPr>
            <a:cxnSpLocks/>
            <a:stCxn id="78" idx="2"/>
            <a:endCxn id="71" idx="0"/>
          </p:cNvCxnSpPr>
          <p:nvPr/>
        </p:nvCxnSpPr>
        <p:spPr bwMode="auto">
          <a:xfrm flipH="1">
            <a:off x="4952998" y="2098763"/>
            <a:ext cx="2" cy="10379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FD9F9B-7826-46EC-A15F-22BBB4B74D4A}"/>
              </a:ext>
            </a:extLst>
          </p:cNvPr>
          <p:cNvGrpSpPr/>
          <p:nvPr/>
        </p:nvGrpSpPr>
        <p:grpSpPr>
          <a:xfrm>
            <a:off x="2724987" y="4332482"/>
            <a:ext cx="1485343" cy="647293"/>
            <a:chOff x="7063958" y="4065522"/>
            <a:chExt cx="1485343" cy="59780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6CF943-C458-4570-A3C1-8AB7F2E4C30C}"/>
                </a:ext>
              </a:extLst>
            </p:cNvPr>
            <p:cNvSpPr txBox="1"/>
            <p:nvPr/>
          </p:nvSpPr>
          <p:spPr>
            <a:xfrm>
              <a:off x="7063958" y="4065522"/>
              <a:ext cx="1485342" cy="227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MQTT</a:t>
              </a:r>
              <a:endPara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7A6024-D855-403D-B680-7E249590342D}"/>
                </a:ext>
              </a:extLst>
            </p:cNvPr>
            <p:cNvSpPr txBox="1"/>
            <p:nvPr/>
          </p:nvSpPr>
          <p:spPr>
            <a:xfrm>
              <a:off x="7063959" y="4271555"/>
              <a:ext cx="1485342" cy="3917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TCP/IP</a:t>
              </a:r>
              <a:endPara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0B5BF842-75AE-4295-8CA9-4C2900766F4D}"/>
              </a:ext>
            </a:extLst>
          </p:cNvPr>
          <p:cNvSpPr/>
          <p:nvPr/>
        </p:nvSpPr>
        <p:spPr bwMode="auto">
          <a:xfrm>
            <a:off x="2724987" y="5354027"/>
            <a:ext cx="1485342" cy="563543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Mongo DB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6B9984-1FC6-45D4-A822-73BB55A689E9}"/>
              </a:ext>
            </a:extLst>
          </p:cNvPr>
          <p:cNvGrpSpPr/>
          <p:nvPr/>
        </p:nvGrpSpPr>
        <p:grpSpPr>
          <a:xfrm>
            <a:off x="6015594" y="4332482"/>
            <a:ext cx="1485343" cy="647293"/>
            <a:chOff x="7063958" y="4065522"/>
            <a:chExt cx="1485343" cy="59780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5634C7-3C6B-4DBE-9F99-49C3BE818AD2}"/>
                </a:ext>
              </a:extLst>
            </p:cNvPr>
            <p:cNvSpPr txBox="1"/>
            <p:nvPr/>
          </p:nvSpPr>
          <p:spPr>
            <a:xfrm>
              <a:off x="7063958" y="4065522"/>
              <a:ext cx="1485342" cy="227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node</a:t>
              </a:r>
              <a:endPara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5F57F8-78EC-4ADE-AA26-2FB2A97AD940}"/>
                </a:ext>
              </a:extLst>
            </p:cNvPr>
            <p:cNvSpPr txBox="1"/>
            <p:nvPr/>
          </p:nvSpPr>
          <p:spPr>
            <a:xfrm>
              <a:off x="7063959" y="4271555"/>
              <a:ext cx="1485342" cy="3917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none" rtlCol="0" anchor="ctr">
              <a:noAutofit/>
            </a:bodyPr>
            <a:lstStyle/>
            <a:p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TCP/IP</a:t>
              </a:r>
              <a:endPara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54C2D2A7-8BD5-4614-9A1E-52BCBC3F91AD}"/>
              </a:ext>
            </a:extLst>
          </p:cNvPr>
          <p:cNvSpPr/>
          <p:nvPr/>
        </p:nvSpPr>
        <p:spPr bwMode="auto">
          <a:xfrm>
            <a:off x="6015592" y="5353638"/>
            <a:ext cx="1485342" cy="563543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PostgreSQL DB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2A5F58-514F-4FCD-8CF8-AB676F280401}"/>
              </a:ext>
            </a:extLst>
          </p:cNvPr>
          <p:cNvSpPr/>
          <p:nvPr/>
        </p:nvSpPr>
        <p:spPr bwMode="auto">
          <a:xfrm>
            <a:off x="1471742" y="3990686"/>
            <a:ext cx="7297789" cy="237528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086A8F-A364-461D-B2BE-59EC5513F6B9}"/>
              </a:ext>
            </a:extLst>
          </p:cNvPr>
          <p:cNvCxnSpPr>
            <a:cxnSpLocks/>
            <a:stCxn id="31" idx="2"/>
            <a:endCxn id="15" idx="1"/>
          </p:cNvCxnSpPr>
          <p:nvPr/>
        </p:nvCxnSpPr>
        <p:spPr bwMode="auto">
          <a:xfrm flipH="1">
            <a:off x="3467658" y="4979775"/>
            <a:ext cx="1" cy="3742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1F86ED-12C5-487D-89E2-C99D6B072C64}"/>
              </a:ext>
            </a:extLst>
          </p:cNvPr>
          <p:cNvCxnSpPr>
            <a:cxnSpLocks/>
            <a:stCxn id="39" idx="2"/>
            <a:endCxn id="40" idx="1"/>
          </p:cNvCxnSpPr>
          <p:nvPr/>
        </p:nvCxnSpPr>
        <p:spPr bwMode="auto">
          <a:xfrm flipH="1">
            <a:off x="6758263" y="4979775"/>
            <a:ext cx="3" cy="3738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92B426C-2EB4-499D-A3D4-3AE79BF71ADC}"/>
              </a:ext>
            </a:extLst>
          </p:cNvPr>
          <p:cNvCxnSpPr>
            <a:cxnSpLocks/>
            <a:stCxn id="15" idx="4"/>
            <a:endCxn id="39" idx="1"/>
          </p:cNvCxnSpPr>
          <p:nvPr/>
        </p:nvCxnSpPr>
        <p:spPr bwMode="auto">
          <a:xfrm flipV="1">
            <a:off x="4210329" y="4767673"/>
            <a:ext cx="1805266" cy="8681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E35C7B4-8707-469A-84A2-304DC50CEF37}"/>
              </a:ext>
            </a:extLst>
          </p:cNvPr>
          <p:cNvCxnSpPr>
            <a:cxnSpLocks/>
            <a:stCxn id="73" idx="2"/>
            <a:endCxn id="75" idx="3"/>
          </p:cNvCxnSpPr>
          <p:nvPr/>
        </p:nvCxnSpPr>
        <p:spPr bwMode="auto">
          <a:xfrm flipH="1">
            <a:off x="5695670" y="2290353"/>
            <a:ext cx="2228014" cy="135121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663B671-D18A-4A28-AD40-AD246740E364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 bwMode="auto">
          <a:xfrm flipV="1">
            <a:off x="2214414" y="1869790"/>
            <a:ext cx="1995915" cy="146929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FAB3BB8-E778-4528-9BB9-D430E33A8BFA}"/>
              </a:ext>
            </a:extLst>
          </p:cNvPr>
          <p:cNvCxnSpPr>
            <a:cxnSpLocks/>
          </p:cNvCxnSpPr>
          <p:nvPr/>
        </p:nvCxnSpPr>
        <p:spPr bwMode="auto">
          <a:xfrm>
            <a:off x="4697713" y="2119470"/>
            <a:ext cx="0" cy="9945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E47E825-889E-4ED3-AD67-8162D7EFEFA6}"/>
              </a:ext>
            </a:extLst>
          </p:cNvPr>
          <p:cNvCxnSpPr>
            <a:cxnSpLocks/>
          </p:cNvCxnSpPr>
          <p:nvPr/>
        </p:nvCxnSpPr>
        <p:spPr bwMode="auto">
          <a:xfrm flipV="1">
            <a:off x="2214412" y="1692064"/>
            <a:ext cx="1995915" cy="1903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5BB1DC9-87C0-4B56-B90A-FFDFF1269A79}"/>
              </a:ext>
            </a:extLst>
          </p:cNvPr>
          <p:cNvCxnSpPr>
            <a:cxnSpLocks/>
            <a:endCxn id="30" idx="0"/>
          </p:cNvCxnSpPr>
          <p:nvPr/>
        </p:nvCxnSpPr>
        <p:spPr bwMode="auto">
          <a:xfrm>
            <a:off x="3467658" y="3857897"/>
            <a:ext cx="0" cy="47458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4A28D01-7A02-41E5-AEDC-69153C983460}"/>
              </a:ext>
            </a:extLst>
          </p:cNvPr>
          <p:cNvSpPr txBox="1"/>
          <p:nvPr/>
        </p:nvSpPr>
        <p:spPr>
          <a:xfrm>
            <a:off x="4750295" y="5668768"/>
            <a:ext cx="851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주기적인 작업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60616DD-24C9-40A3-BE19-CD77ED9E69D0}"/>
              </a:ext>
            </a:extLst>
          </p:cNvPr>
          <p:cNvCxnSpPr>
            <a:cxnSpLocks/>
            <a:stCxn id="15" idx="4"/>
            <a:endCxn id="40" idx="2"/>
          </p:cNvCxnSpPr>
          <p:nvPr/>
        </p:nvCxnSpPr>
        <p:spPr bwMode="auto">
          <a:xfrm flipV="1">
            <a:off x="4210329" y="5635410"/>
            <a:ext cx="1805263" cy="38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F930333-9961-4612-8F2A-EDE3B9BB9CD9}"/>
              </a:ext>
            </a:extLst>
          </p:cNvPr>
          <p:cNvSpPr txBox="1"/>
          <p:nvPr/>
        </p:nvSpPr>
        <p:spPr>
          <a:xfrm>
            <a:off x="2957082" y="276977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단방향 송신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4B771A-F518-44B7-8E5F-19440FC011FE}"/>
              </a:ext>
            </a:extLst>
          </p:cNvPr>
          <p:cNvSpPr txBox="1"/>
          <p:nvPr/>
        </p:nvSpPr>
        <p:spPr>
          <a:xfrm>
            <a:off x="2717205" y="153256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단방향 송신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8B5B745-6330-4942-8249-319352A22E4B}"/>
              </a:ext>
            </a:extLst>
          </p:cNvPr>
          <p:cNvSpPr txBox="1"/>
          <p:nvPr/>
        </p:nvSpPr>
        <p:spPr>
          <a:xfrm>
            <a:off x="6910967" y="2877494"/>
            <a:ext cx="734496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단방향 송신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51B2AA-822C-4558-841C-7DE79E70E286}"/>
              </a:ext>
            </a:extLst>
          </p:cNvPr>
          <p:cNvSpPr txBox="1"/>
          <p:nvPr/>
        </p:nvSpPr>
        <p:spPr>
          <a:xfrm>
            <a:off x="4013275" y="239671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단방향 송신</a:t>
            </a:r>
          </a:p>
        </p:txBody>
      </p:sp>
    </p:spTree>
    <p:extLst>
      <p:ext uri="{BB962C8B-B14F-4D97-AF65-F5344CB8AC3E}">
        <p14:creationId xmlns:p14="http://schemas.microsoft.com/office/powerpoint/2010/main" val="424328621"/>
      </p:ext>
    </p:extLst>
  </p:cSld>
  <p:clrMapOvr>
    <a:masterClrMapping/>
  </p:clrMapOvr>
</p:sld>
</file>

<file path=ppt/theme/theme1.xml><?xml version="1.0" encoding="utf-8"?>
<a:theme xmlns:a="http://schemas.openxmlformats.org/drawingml/2006/main" name="DCTM_12.2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C3D91"/>
      </a:accent1>
      <a:accent2>
        <a:srgbClr val="CCCC99"/>
      </a:accent2>
      <a:accent3>
        <a:srgbClr val="FFFFFF"/>
      </a:accent3>
      <a:accent4>
        <a:srgbClr val="000000"/>
      </a:accent4>
      <a:accent5>
        <a:srgbClr val="AAAFC7"/>
      </a:accent5>
      <a:accent6>
        <a:srgbClr val="B9B98A"/>
      </a:accent6>
      <a:hlink>
        <a:srgbClr val="990000"/>
      </a:hlink>
      <a:folHlink>
        <a:srgbClr val="FFCC00"/>
      </a:folHlink>
    </a:clrScheme>
    <a:fontScheme name="DCTM_12.24">
      <a:majorFont>
        <a:latin typeface="Arial Narrow"/>
        <a:ea typeface="가는각진제목체"/>
        <a:cs typeface=""/>
      </a:majorFont>
      <a:minorFont>
        <a:latin typeface="Arial Narrow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바탕체" pitchFamily="17" charset="-127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바탕체" pitchFamily="17" charset="-127"/>
            <a:ea typeface="바탕체" pitchFamily="17" charset="-127"/>
          </a:defRPr>
        </a:defPPr>
      </a:lstStyle>
    </a:lnDef>
  </a:objectDefaults>
  <a:extraClrSchemeLst>
    <a:extraClrScheme>
      <a:clrScheme name="DCTM_12.2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TM_12.2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CTM_12.2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TM_12.2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TM_12.2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TM_12.2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TM_12.2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47210</TotalTime>
  <Words>375</Words>
  <Application>Microsoft Office PowerPoint</Application>
  <PresentationFormat>A4 용지(210x297mm)</PresentationFormat>
  <Paragraphs>172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Malgun Gothic Semilight</vt:lpstr>
      <vt:lpstr>나눔고딕</vt:lpstr>
      <vt:lpstr>맑은 고딕</vt:lpstr>
      <vt:lpstr>바탕체</vt:lpstr>
      <vt:lpstr>Arial Narrow</vt:lpstr>
      <vt:lpstr>Wingdings</vt:lpstr>
      <vt:lpstr>DCTM_12.24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(주)미소테크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업무흐름도</dc:title>
  <dc:subject>분석단계</dc:subject>
  <dc:creator>김승덕</dc:creator>
  <cp:keywords>A003</cp:keywords>
  <dc:description>2016년 클라우드컴퓨팅 기반 경영혁신플랫폼 개발</dc:description>
  <cp:lastModifiedBy>이 동호</cp:lastModifiedBy>
  <cp:revision>2510</cp:revision>
  <cp:lastPrinted>2020-11-05T01:12:23Z</cp:lastPrinted>
  <dcterms:created xsi:type="dcterms:W3CDTF">1998-09-24T05:24:29Z</dcterms:created>
  <dcterms:modified xsi:type="dcterms:W3CDTF">2020-12-30T02:46:51Z</dcterms:modified>
  <cp:category>Ver 1.0</cp:category>
</cp:coreProperties>
</file>