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588" r:id="rId2"/>
    <p:sldId id="589" r:id="rId3"/>
    <p:sldId id="627" r:id="rId4"/>
    <p:sldId id="680" r:id="rId5"/>
    <p:sldId id="682" r:id="rId6"/>
    <p:sldId id="694" r:id="rId7"/>
    <p:sldId id="683" r:id="rId8"/>
    <p:sldId id="692" r:id="rId9"/>
    <p:sldId id="689" r:id="rId10"/>
    <p:sldId id="691" r:id="rId11"/>
  </p:sldIdLst>
  <p:sldSz cx="9906000" cy="6858000" type="A4"/>
  <p:notesSz cx="9926638" cy="6797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">
          <p15:clr>
            <a:srgbClr val="A4A3A4"/>
          </p15:clr>
        </p15:guide>
        <p15:guide id="2" orient="horz" pos="4085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1">
          <p15:clr>
            <a:srgbClr val="A4A3A4"/>
          </p15:clr>
        </p15:guide>
        <p15:guide id="5" orient="horz" pos="800">
          <p15:clr>
            <a:srgbClr val="A4A3A4"/>
          </p15:clr>
        </p15:guide>
        <p15:guide id="6" orient="horz" pos="1135">
          <p15:clr>
            <a:srgbClr val="A4A3A4"/>
          </p15:clr>
        </p15:guide>
        <p15:guide id="7" orient="horz" pos="3703">
          <p15:clr>
            <a:srgbClr val="A4A3A4"/>
          </p15:clr>
        </p15:guide>
        <p15:guide id="8" orient="horz" pos="2758">
          <p15:clr>
            <a:srgbClr val="A4A3A4"/>
          </p15:clr>
        </p15:guide>
        <p15:guide id="9" pos="207">
          <p15:clr>
            <a:srgbClr val="A4A3A4"/>
          </p15:clr>
        </p15:guide>
        <p15:guide id="10" pos="6032">
          <p15:clr>
            <a:srgbClr val="A4A3A4"/>
          </p15:clr>
        </p15:guide>
        <p15:guide id="11" pos="3119">
          <p15:clr>
            <a:srgbClr val="A4A3A4"/>
          </p15:clr>
        </p15:guide>
        <p15:guide id="12" pos="4839">
          <p15:clr>
            <a:srgbClr val="A4A3A4"/>
          </p15:clr>
        </p15:guide>
        <p15:guide id="13" pos="6157">
          <p15:clr>
            <a:srgbClr val="A4A3A4"/>
          </p15:clr>
        </p15:guide>
        <p15:guide id="14" pos="1404">
          <p15:clr>
            <a:srgbClr val="A4A3A4"/>
          </p15:clr>
        </p15:guide>
        <p15:guide id="15" pos="776">
          <p15:clr>
            <a:srgbClr val="A4A3A4"/>
          </p15:clr>
        </p15:guide>
        <p15:guide id="16" pos="3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7" userDrawn="1">
          <p15:clr>
            <a:srgbClr val="A4A3A4"/>
          </p15:clr>
        </p15:guide>
        <p15:guide id="2" pos="31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7"/>
    <a:srgbClr val="FF9900"/>
    <a:srgbClr val="0000FF"/>
    <a:srgbClr val="CDCDFF"/>
    <a:srgbClr val="B2B2B2"/>
    <a:srgbClr val="969696"/>
    <a:srgbClr val="DDDDDD"/>
    <a:srgbClr val="88A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87" autoAdjust="0"/>
  </p:normalViewPr>
  <p:slideViewPr>
    <p:cSldViewPr snapToGrid="0">
      <p:cViewPr varScale="1">
        <p:scale>
          <a:sx n="110" d="100"/>
          <a:sy n="110" d="100"/>
        </p:scale>
        <p:origin x="1818" y="108"/>
      </p:cViewPr>
      <p:guideLst>
        <p:guide orient="horz" pos="205"/>
        <p:guide orient="horz" pos="4085"/>
        <p:guide orient="horz" pos="2712"/>
        <p:guide orient="horz" pos="601"/>
        <p:guide orient="horz" pos="800"/>
        <p:guide orient="horz" pos="1135"/>
        <p:guide orient="horz" pos="3703"/>
        <p:guide orient="horz" pos="2758"/>
        <p:guide pos="207"/>
        <p:guide pos="6032"/>
        <p:guide pos="3119"/>
        <p:guide pos="4839"/>
        <p:guide pos="6157"/>
        <p:guide pos="1404"/>
        <p:guide pos="776"/>
        <p:guide pos="39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" y="594"/>
      </p:cViewPr>
      <p:guideLst>
        <p:guide orient="horz" pos="2147"/>
        <p:guide pos="3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E55E3F-8151-4307-BB19-A2B35A5647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6575" y="503238"/>
            <a:ext cx="3700463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8D9F88-F44F-45EE-983C-FEA47894E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6916" y="3235554"/>
            <a:ext cx="7258289" cy="3069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189" tIns="46095" rIns="92189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CEA1C4-BEA8-40CF-9AD8-4886B8AD9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1F78F9D-BEC5-4769-B1FF-571524126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2FD221F-717B-46C1-8B11-F76B986CD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738A0DC-A33D-4C0E-9EAF-7C807BA3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1664D0-38C2-4A8B-AB39-08DF6431F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3CEE8E2-3C61-4C1C-88EA-A4F27C76A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5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3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1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7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>
            <a:extLst>
              <a:ext uri="{FF2B5EF4-FFF2-40B4-BE49-F238E27FC236}">
                <a16:creationId xmlns:a16="http://schemas.microsoft.com/office/drawing/2014/main" id="{6E2D3A13-6DD3-42F0-B0DD-82325848C3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2025" y="6569075"/>
            <a:ext cx="346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fld id="{B947775D-85E0-4BE5-97B8-F5A36E212376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49">
            <a:extLst>
              <a:ext uri="{FF2B5EF4-FFF2-40B4-BE49-F238E27FC236}">
                <a16:creationId xmlns:a16="http://schemas.microsoft.com/office/drawing/2014/main" id="{37CD4C11-98D8-455A-BF1D-D883BF585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6394450"/>
            <a:ext cx="9356725" cy="174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3E6E08A7-24ED-40A1-897E-7F6B09C47C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465138"/>
            <a:ext cx="9356725" cy="17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4462D416-C01C-47D8-BCDA-322A997C64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유스케이스다이어그램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EF1B6B88-E3B9-441E-B688-AA6555C89A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0675" y="190500"/>
            <a:ext cx="66063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6A61D3-357A-4DA8-8649-3549AB9C3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43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53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53AD-BC4E-41C8-854F-DE377701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23" y="649797"/>
            <a:ext cx="8543925" cy="29910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344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스케이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CDE38F-8C6F-41B3-BD80-79223985CC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76503"/>
              </p:ext>
            </p:extLst>
          </p:nvPr>
        </p:nvGraphicFramePr>
        <p:xfrm>
          <a:off x="284223" y="557542"/>
          <a:ext cx="9342856" cy="5924714"/>
        </p:xfrm>
        <a:graphic>
          <a:graphicData uri="http://schemas.openxmlformats.org/drawingml/2006/table">
            <a:tbl>
              <a:tblPr/>
              <a:tblGrid>
                <a:gridCol w="1458302">
                  <a:extLst>
                    <a:ext uri="{9D8B030D-6E8A-4147-A177-3AD203B41FA5}">
                      <a16:colId xmlns:a16="http://schemas.microsoft.com/office/drawing/2014/main" val="2600512085"/>
                    </a:ext>
                  </a:extLst>
                </a:gridCol>
                <a:gridCol w="2538649">
                  <a:extLst>
                    <a:ext uri="{9D8B030D-6E8A-4147-A177-3AD203B41FA5}">
                      <a16:colId xmlns:a16="http://schemas.microsoft.com/office/drawing/2014/main" val="3790590147"/>
                    </a:ext>
                  </a:extLst>
                </a:gridCol>
                <a:gridCol w="1445158">
                  <a:extLst>
                    <a:ext uri="{9D8B030D-6E8A-4147-A177-3AD203B41FA5}">
                      <a16:colId xmlns:a16="http://schemas.microsoft.com/office/drawing/2014/main" val="3348728188"/>
                    </a:ext>
                  </a:extLst>
                </a:gridCol>
                <a:gridCol w="3900747">
                  <a:extLst>
                    <a:ext uri="{9D8B030D-6E8A-4147-A177-3AD203B41FA5}">
                      <a16:colId xmlns:a16="http://schemas.microsoft.com/office/drawing/2014/main" val="2152747636"/>
                    </a:ext>
                  </a:extLst>
                </a:gridCol>
              </a:tblGrid>
              <a:tr h="2878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유즈케이스 </a:t>
                      </a: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유즈케이스명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9169"/>
                  </a:ext>
                </a:extLst>
              </a:tr>
              <a:tr h="5619354"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2677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33A2C00-3ACC-4E1C-AAF1-26E8733C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14" y="574794"/>
            <a:ext cx="2493482" cy="27322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36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스케이스_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CDE38F-8C6F-41B3-BD80-79223985CC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035716"/>
              </p:ext>
            </p:extLst>
          </p:nvPr>
        </p:nvGraphicFramePr>
        <p:xfrm>
          <a:off x="284223" y="557542"/>
          <a:ext cx="9342856" cy="5924714"/>
        </p:xfrm>
        <a:graphic>
          <a:graphicData uri="http://schemas.openxmlformats.org/drawingml/2006/table">
            <a:tbl>
              <a:tblPr/>
              <a:tblGrid>
                <a:gridCol w="1458302">
                  <a:extLst>
                    <a:ext uri="{9D8B030D-6E8A-4147-A177-3AD203B41FA5}">
                      <a16:colId xmlns:a16="http://schemas.microsoft.com/office/drawing/2014/main" val="2600512085"/>
                    </a:ext>
                  </a:extLst>
                </a:gridCol>
                <a:gridCol w="7884554">
                  <a:extLst>
                    <a:ext uri="{9D8B030D-6E8A-4147-A177-3AD203B41FA5}">
                      <a16:colId xmlns:a16="http://schemas.microsoft.com/office/drawing/2014/main" val="3790590147"/>
                    </a:ext>
                  </a:extLst>
                </a:gridCol>
              </a:tblGrid>
              <a:tr h="2878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9169"/>
                  </a:ext>
                </a:extLst>
              </a:tr>
              <a:tr h="561935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856" marR="36856" marT="36856" marB="368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282677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33A2C00-3ACC-4E1C-AAF1-26E8733C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53" y="905773"/>
            <a:ext cx="9261894" cy="27322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46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39">
            <a:extLst>
              <a:ext uri="{FF2B5EF4-FFF2-40B4-BE49-F238E27FC236}">
                <a16:creationId xmlns:a16="http://schemas.microsoft.com/office/drawing/2014/main" id="{AD39724D-60F8-4238-990A-5E6FCD6C39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0675" y="190500"/>
            <a:ext cx="637342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1" name="Text Box 47">
            <a:extLst>
              <a:ext uri="{FF2B5EF4-FFF2-40B4-BE49-F238E27FC236}">
                <a16:creationId xmlns:a16="http://schemas.microsoft.com/office/drawing/2014/main" id="{45BC6046-E16B-4141-ACD7-94BF30616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2025" y="6569075"/>
            <a:ext cx="346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fld id="{92CF4FA6-2E4B-4E18-94E2-22A031EDF454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3" name="Rectangle 39">
            <a:extLst>
              <a:ext uri="{FF2B5EF4-FFF2-40B4-BE49-F238E27FC236}">
                <a16:creationId xmlns:a16="http://schemas.microsoft.com/office/drawing/2014/main" id="{EE6501E6-496E-44E3-931B-8707789FA0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유스케이스다이어그램</a:t>
            </a:r>
          </a:p>
        </p:txBody>
      </p:sp>
      <p:sp>
        <p:nvSpPr>
          <p:cNvPr id="2" name="Rectangle 49">
            <a:extLst>
              <a:ext uri="{FF2B5EF4-FFF2-40B4-BE49-F238E27FC236}">
                <a16:creationId xmlns:a16="http://schemas.microsoft.com/office/drawing/2014/main" id="{70A3D7D1-C903-4950-85A6-ED383FF4A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465138"/>
            <a:ext cx="9356725" cy="17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E70207D4-170C-4481-BA4D-96A393220B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D77964F3-5420-4534-A235-A6251039C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DFB8E-CF7D-4FBE-AAF3-2C2C445CB38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38" r:id="rId3"/>
    <p:sldLayoutId id="2147483939" r:id="rId4"/>
    <p:sldLayoutId id="2147483943" r:id="rId5"/>
    <p:sldLayoutId id="2147483945" r:id="rId6"/>
    <p:sldLayoutId id="214748394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29">
            <a:extLst>
              <a:ext uri="{FF2B5EF4-FFF2-40B4-BE49-F238E27FC236}">
                <a16:creationId xmlns:a16="http://schemas.microsoft.com/office/drawing/2014/main" id="{A3A0C8BD-FF3C-4306-86BD-C3EABC32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20938"/>
            <a:ext cx="6248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r>
              <a:rPr kumimoji="0"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유스케이스다이어그램</a:t>
            </a:r>
          </a:p>
        </p:txBody>
      </p:sp>
      <p:sp>
        <p:nvSpPr>
          <p:cNvPr id="3075" name="Rectangle 378">
            <a:extLst>
              <a:ext uri="{FF2B5EF4-FFF2-40B4-BE49-F238E27FC236}">
                <a16:creationId xmlns:a16="http://schemas.microsoft.com/office/drawing/2014/main" id="{F9841625-3FF8-40AE-9D12-235BE410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068638"/>
            <a:ext cx="9356725" cy="28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770B7E-334B-4724-934E-2A9E9930A85F}"/>
              </a:ext>
            </a:extLst>
          </p:cNvPr>
          <p:cNvSpPr/>
          <p:nvPr/>
        </p:nvSpPr>
        <p:spPr>
          <a:xfrm>
            <a:off x="244475" y="1379538"/>
            <a:ext cx="9356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(SIMM)IoT</a:t>
            </a:r>
            <a:r>
              <a:rPr lang="ko-KR" altLang="en-US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기반 스마트 마리나 항만 불법계류 통합안전관제시스템</a:t>
            </a:r>
            <a:endParaRPr lang="ko-KR" altLang="en-US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077" name="직사각형 12">
            <a:extLst>
              <a:ext uri="{FF2B5EF4-FFF2-40B4-BE49-F238E27FC236}">
                <a16:creationId xmlns:a16="http://schemas.microsoft.com/office/drawing/2014/main" id="{4B4B4F2F-0015-4F66-8A59-81948E9D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343275"/>
            <a:ext cx="935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A009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" name="직사각형 13">
            <a:extLst>
              <a:ext uri="{FF2B5EF4-FFF2-40B4-BE49-F238E27FC236}">
                <a16:creationId xmlns:a16="http://schemas.microsoft.com/office/drawing/2014/main" id="{DA378C2F-87BB-4C7D-99C5-FDC7C622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800475"/>
            <a:ext cx="935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Ver. 5.0</a:t>
            </a:r>
          </a:p>
          <a:p>
            <a:pPr eaLnBrk="1" hangingPunct="1"/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[2020-12-10]</a:t>
            </a:r>
            <a:endParaRPr lang="ko-KR" altLang="en-US" sz="1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D719B-85B9-4C31-84F2-22493A33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08" y="5373189"/>
            <a:ext cx="2476783" cy="33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44CDFE8-C47F-49A4-8CF8-D599498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C5B22-E86B-40F6-BC12-2C0505A541FB}"/>
              </a:ext>
            </a:extLst>
          </p:cNvPr>
          <p:cNvSpPr txBox="1"/>
          <p:nvPr/>
        </p:nvSpPr>
        <p:spPr>
          <a:xfrm>
            <a:off x="5696641" y="583503"/>
            <a:ext cx="388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등록 사용자 자동 배포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D4D348-5848-4FAD-B6C8-D23EA20BC7B1}"/>
              </a:ext>
            </a:extLst>
          </p:cNvPr>
          <p:cNvSpPr txBox="1"/>
          <p:nvPr/>
        </p:nvSpPr>
        <p:spPr>
          <a:xfrm>
            <a:off x="1119957" y="1317198"/>
            <a:ext cx="182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얼굴인식 단말기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F3BA-11DC-4E3A-AF4B-13FA6F0F6ADA}"/>
              </a:ext>
            </a:extLst>
          </p:cNvPr>
          <p:cNvSpPr txBox="1"/>
          <p:nvPr/>
        </p:nvSpPr>
        <p:spPr>
          <a:xfrm>
            <a:off x="7141855" y="1306286"/>
            <a:ext cx="128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서 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324B1-205F-46EE-BE5D-0E22DD030920}"/>
              </a:ext>
            </a:extLst>
          </p:cNvPr>
          <p:cNvSpPr txBox="1"/>
          <p:nvPr/>
        </p:nvSpPr>
        <p:spPr>
          <a:xfrm>
            <a:off x="1271462" y="2260099"/>
            <a:ext cx="14819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얼굴 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16A3F-A810-4C54-8780-A97A909FCA8D}"/>
              </a:ext>
            </a:extLst>
          </p:cNvPr>
          <p:cNvSpPr txBox="1"/>
          <p:nvPr/>
        </p:nvSpPr>
        <p:spPr>
          <a:xfrm>
            <a:off x="6923863" y="3007029"/>
            <a:ext cx="17240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변경 감시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E2141C0-9C06-4721-B29A-45D4F6027553}"/>
              </a:ext>
            </a:extLst>
          </p:cNvPr>
          <p:cNvCxnSpPr>
            <a:cxnSpLocks/>
            <a:stCxn id="45" idx="2"/>
            <a:endCxn id="79" idx="0"/>
          </p:cNvCxnSpPr>
          <p:nvPr/>
        </p:nvCxnSpPr>
        <p:spPr bwMode="auto">
          <a:xfrm rot="5400000">
            <a:off x="7503713" y="3535410"/>
            <a:ext cx="564323" cy="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B19EBCB-CC3E-4DB6-A8F1-5BCD76ECC999}"/>
              </a:ext>
            </a:extLst>
          </p:cNvPr>
          <p:cNvCxnSpPr/>
          <p:nvPr/>
        </p:nvCxnSpPr>
        <p:spPr bwMode="auto">
          <a:xfrm>
            <a:off x="774077" y="1613467"/>
            <a:ext cx="83428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C5D134-FDAF-4E35-9216-A963D76AAB59}"/>
              </a:ext>
            </a:extLst>
          </p:cNvPr>
          <p:cNvCxnSpPr>
            <a:cxnSpLocks/>
          </p:cNvCxnSpPr>
          <p:nvPr/>
        </p:nvCxnSpPr>
        <p:spPr bwMode="auto">
          <a:xfrm>
            <a:off x="6291687" y="1267149"/>
            <a:ext cx="0" cy="506838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AA39E09-8FDC-413B-9AFA-AA00FDC295D0}"/>
              </a:ext>
            </a:extLst>
          </p:cNvPr>
          <p:cNvSpPr txBox="1"/>
          <p:nvPr/>
        </p:nvSpPr>
        <p:spPr>
          <a:xfrm>
            <a:off x="1271714" y="3003057"/>
            <a:ext cx="148075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09EC7E-AB54-477D-81E8-747B5A6F22EE}"/>
              </a:ext>
            </a:extLst>
          </p:cNvPr>
          <p:cNvCxnSpPr>
            <a:cxnSpLocks/>
            <a:stCxn id="28" idx="2"/>
            <a:endCxn id="73" idx="0"/>
          </p:cNvCxnSpPr>
          <p:nvPr/>
        </p:nvCxnSpPr>
        <p:spPr bwMode="auto">
          <a:xfrm flipH="1">
            <a:off x="2012093" y="2506320"/>
            <a:ext cx="351" cy="4967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1D69875-33F5-4676-A197-A98C7F58F388}"/>
              </a:ext>
            </a:extLst>
          </p:cNvPr>
          <p:cNvCxnSpPr>
            <a:cxnSpLocks/>
            <a:stCxn id="73" idx="3"/>
            <a:endCxn id="81" idx="2"/>
          </p:cNvCxnSpPr>
          <p:nvPr/>
        </p:nvCxnSpPr>
        <p:spPr bwMode="auto">
          <a:xfrm>
            <a:off x="2752471" y="3126168"/>
            <a:ext cx="1530961" cy="16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274BBAA-871A-47A6-BADD-00B4B4162F4C}"/>
              </a:ext>
            </a:extLst>
          </p:cNvPr>
          <p:cNvCxnSpPr>
            <a:cxnSpLocks/>
          </p:cNvCxnSpPr>
          <p:nvPr/>
        </p:nvCxnSpPr>
        <p:spPr bwMode="auto">
          <a:xfrm>
            <a:off x="3543405" y="1267149"/>
            <a:ext cx="0" cy="506838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99E6A28-D011-4832-943D-5FD42601C4BE}"/>
              </a:ext>
            </a:extLst>
          </p:cNvPr>
          <p:cNvSpPr txBox="1"/>
          <p:nvPr/>
        </p:nvSpPr>
        <p:spPr>
          <a:xfrm>
            <a:off x="4287270" y="1306286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얼굴인식 관리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CE309F-F1BC-408A-A1DA-F1740D54F761}"/>
              </a:ext>
            </a:extLst>
          </p:cNvPr>
          <p:cNvCxnSpPr>
            <a:cxnSpLocks/>
            <a:stCxn id="81" idx="4"/>
            <a:endCxn id="45" idx="1"/>
          </p:cNvCxnSpPr>
          <p:nvPr/>
        </p:nvCxnSpPr>
        <p:spPr bwMode="auto">
          <a:xfrm>
            <a:off x="5696641" y="3127779"/>
            <a:ext cx="1227222" cy="23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FA6F5B2-2CF7-4E7C-A8B4-F3F4259C706A}"/>
              </a:ext>
            </a:extLst>
          </p:cNvPr>
          <p:cNvSpPr txBox="1"/>
          <p:nvPr/>
        </p:nvSpPr>
        <p:spPr>
          <a:xfrm>
            <a:off x="6923863" y="3817573"/>
            <a:ext cx="172401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 얼굴 등록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2376DA-3743-42C1-BD37-C77A9741B19C}"/>
              </a:ext>
            </a:extLst>
          </p:cNvPr>
          <p:cNvSpPr txBox="1"/>
          <p:nvPr/>
        </p:nvSpPr>
        <p:spPr>
          <a:xfrm>
            <a:off x="2675289" y="3201125"/>
            <a:ext cx="1743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얼굴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자기 디스크 80">
            <a:extLst>
              <a:ext uri="{FF2B5EF4-FFF2-40B4-BE49-F238E27FC236}">
                <a16:creationId xmlns:a16="http://schemas.microsoft.com/office/drawing/2014/main" id="{B3369AF6-449C-4144-9AFE-DCB525B4EB6E}"/>
              </a:ext>
            </a:extLst>
          </p:cNvPr>
          <p:cNvSpPr/>
          <p:nvPr/>
        </p:nvSpPr>
        <p:spPr bwMode="auto">
          <a:xfrm>
            <a:off x="4283432" y="2838994"/>
            <a:ext cx="1413209" cy="577570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</a:t>
            </a:r>
          </a:p>
        </p:txBody>
      </p:sp>
    </p:spTree>
    <p:extLst>
      <p:ext uri="{BB962C8B-B14F-4D97-AF65-F5344CB8AC3E}">
        <p14:creationId xmlns:p14="http://schemas.microsoft.com/office/powerpoint/2010/main" val="19536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301D64B-784A-4757-B6E7-F33DEE3A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912813"/>
            <a:ext cx="1728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 sz="1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FE741D-AC54-4B09-99A6-3A2F9A49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9220"/>
              </p:ext>
            </p:extLst>
          </p:nvPr>
        </p:nvGraphicFramePr>
        <p:xfrm>
          <a:off x="561975" y="1412875"/>
          <a:ext cx="8782049" cy="3924299"/>
        </p:xfrm>
        <a:graphic>
          <a:graphicData uri="http://schemas.openxmlformats.org/drawingml/2006/table">
            <a:tbl>
              <a:tblPr/>
              <a:tblGrid>
                <a:gridCol w="7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67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변경일</a:t>
                      </a: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02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최초 작성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237" name="직사각형 4">
            <a:extLst>
              <a:ext uri="{FF2B5EF4-FFF2-40B4-BE49-F238E27FC236}">
                <a16:creationId xmlns:a16="http://schemas.microsoft.com/office/drawing/2014/main" id="{32BC569D-4CCC-48C6-A567-FF51152F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5457825"/>
            <a:ext cx="878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en-US" altLang="ko-KR"/>
              <a:t>1) </a:t>
            </a:r>
            <a:r>
              <a:rPr lang="ko-KR" altLang="ko-KR"/>
              <a:t>버전</a:t>
            </a:r>
            <a:r>
              <a:rPr lang="en-US" altLang="ko-KR"/>
              <a:t>: </a:t>
            </a:r>
            <a:r>
              <a:rPr lang="ko-KR" altLang="ko-KR"/>
              <a:t>초안은</a:t>
            </a:r>
            <a:r>
              <a:rPr lang="en-US" altLang="ko-KR"/>
              <a:t> 0.1</a:t>
            </a:r>
            <a:r>
              <a:rPr lang="ko-KR" altLang="ko-KR"/>
              <a:t>으로 표시 하고</a:t>
            </a:r>
            <a:r>
              <a:rPr lang="en-US" altLang="ko-KR"/>
              <a:t>, </a:t>
            </a:r>
            <a:r>
              <a:rPr lang="ko-KR" altLang="ko-KR"/>
              <a:t>검토 된 이후 승인을 득한 이후에는</a:t>
            </a:r>
            <a:r>
              <a:rPr lang="en-US" altLang="ko-KR"/>
              <a:t> 1.0</a:t>
            </a:r>
            <a:r>
              <a:rPr lang="ko-KR" altLang="ko-KR"/>
              <a:t>부터 시작하여 정수 단위로 변경 관리 함</a:t>
            </a:r>
            <a:r>
              <a:rPr lang="en-US" altLang="ko-KR"/>
              <a:t>, </a:t>
            </a:r>
            <a:endParaRPr lang="ko-KR" altLang="ko-KR"/>
          </a:p>
          <a:p>
            <a:pPr algn="l" eaLnBrk="1" hangingPunct="1"/>
            <a:r>
              <a:rPr lang="ko-KR" altLang="ko-KR"/>
              <a:t>변경 발생 시</a:t>
            </a:r>
            <a:r>
              <a:rPr lang="en-US" altLang="ko-KR"/>
              <a:t>, </a:t>
            </a:r>
            <a:r>
              <a:rPr lang="ko-KR" altLang="ko-KR"/>
              <a:t>소수점 아래 번호로 관리하고</a:t>
            </a:r>
            <a:r>
              <a:rPr lang="en-US" altLang="ko-KR"/>
              <a:t>, </a:t>
            </a:r>
            <a:r>
              <a:rPr lang="ko-KR" altLang="ko-KR"/>
              <a:t>목차 내용이 바뀔 정도의 큰 변경이 발생하면 상위 정수를 변경 함</a:t>
            </a:r>
            <a:r>
              <a:rPr lang="en-US" altLang="ko-KR"/>
              <a:t>. </a:t>
            </a:r>
            <a:endParaRPr lang="ko-KR" altLang="ko-KR"/>
          </a:p>
          <a:p>
            <a:pPr algn="l" eaLnBrk="1" hangingPunct="1"/>
            <a:r>
              <a:rPr lang="en-US" altLang="ko-KR"/>
              <a:t>(</a:t>
            </a:r>
            <a:r>
              <a:rPr lang="ko-KR" altLang="ko-KR"/>
              <a:t>예</a:t>
            </a:r>
            <a:r>
              <a:rPr lang="en-US" altLang="ko-KR"/>
              <a:t>, V1.2 : 2</a:t>
            </a:r>
            <a:r>
              <a:rPr lang="ko-KR" altLang="ko-KR"/>
              <a:t>번 수정됨</a:t>
            </a:r>
            <a:r>
              <a:rPr lang="en-US" altLang="ko-KR"/>
              <a:t>, </a:t>
            </a:r>
            <a:r>
              <a:rPr lang="ko-KR" altLang="ko-KR"/>
              <a:t>목차 내용이 변경되면</a:t>
            </a:r>
            <a:r>
              <a:rPr lang="en-US" altLang="ko-KR"/>
              <a:t> V2.0 </a:t>
            </a:r>
            <a:r>
              <a:rPr lang="ko-KR" altLang="ko-KR"/>
              <a:t>이 됨</a:t>
            </a:r>
            <a:r>
              <a:rPr lang="en-US" altLang="ko-KR"/>
              <a:t>)</a:t>
            </a:r>
            <a:endParaRPr lang="ko-KR" altLang="ko-KR"/>
          </a:p>
          <a:p>
            <a:pPr algn="l" eaLnBrk="1" hangingPunct="1"/>
            <a:r>
              <a:rPr lang="en-US" altLang="ko-KR"/>
              <a:t>2) </a:t>
            </a:r>
            <a:r>
              <a:rPr lang="ko-KR" altLang="ko-KR"/>
              <a:t>변경 사유</a:t>
            </a:r>
            <a:r>
              <a:rPr lang="en-US" altLang="ko-KR"/>
              <a:t> : </a:t>
            </a:r>
            <a:r>
              <a:rPr lang="ko-KR" altLang="ko-KR"/>
              <a:t>변경 내용이 이전 문서에 대해 신규</a:t>
            </a:r>
            <a:r>
              <a:rPr lang="en-US" altLang="ko-KR"/>
              <a:t>/</a:t>
            </a:r>
            <a:r>
              <a:rPr lang="ko-KR" altLang="ko-KR"/>
              <a:t>추가</a:t>
            </a:r>
            <a:r>
              <a:rPr lang="en-US" altLang="ko-KR"/>
              <a:t>/</a:t>
            </a:r>
            <a:r>
              <a:rPr lang="ko-KR" altLang="ko-KR"/>
              <a:t>수정</a:t>
            </a:r>
            <a:r>
              <a:rPr lang="en-US" altLang="ko-KR"/>
              <a:t>/</a:t>
            </a:r>
            <a:r>
              <a:rPr lang="ko-KR" altLang="ko-KR"/>
              <a:t>삭제</a:t>
            </a:r>
            <a:r>
              <a:rPr lang="en-US" altLang="ko-KR"/>
              <a:t>/</a:t>
            </a:r>
            <a:r>
              <a:rPr lang="ko-KR" altLang="ko-KR"/>
              <a:t>검토</a:t>
            </a:r>
            <a:r>
              <a:rPr lang="en-US" altLang="ko-KR"/>
              <a:t>/</a:t>
            </a:r>
            <a:r>
              <a:rPr lang="ko-KR" altLang="ko-KR"/>
              <a:t>승인 인지 선택 기입</a:t>
            </a:r>
          </a:p>
          <a:p>
            <a:pPr algn="l" eaLnBrk="1" hangingPunct="1"/>
            <a:r>
              <a:rPr lang="en-US" altLang="ko-KR"/>
              <a:t>3) </a:t>
            </a:r>
            <a:r>
              <a:rPr lang="ko-KR" altLang="ko-KR"/>
              <a:t>변경 내용</a:t>
            </a:r>
            <a:r>
              <a:rPr lang="en-US" altLang="ko-KR"/>
              <a:t> : </a:t>
            </a:r>
            <a:r>
              <a:rPr lang="ko-KR" altLang="ko-KR"/>
              <a:t>변경 내용을 자세히 기록</a:t>
            </a:r>
            <a:r>
              <a:rPr lang="en-US" altLang="ko-KR"/>
              <a:t>(</a:t>
            </a:r>
            <a:r>
              <a:rPr lang="ko-KR" altLang="ko-KR"/>
              <a:t>변경된 위치</a:t>
            </a:r>
            <a:r>
              <a:rPr lang="en-US" altLang="ko-KR"/>
              <a:t>, </a:t>
            </a:r>
            <a:r>
              <a:rPr lang="ko-KR" altLang="ko-KR"/>
              <a:t>즉 페이지 번호와 변경 내용을 기술한다</a:t>
            </a:r>
            <a:r>
              <a:rPr lang="en-US" altLang="ko-KR"/>
              <a:t>.)</a:t>
            </a:r>
            <a:endParaRPr lang="ko-KR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>
            <a:extLst>
              <a:ext uri="{FF2B5EF4-FFF2-40B4-BE49-F238E27FC236}">
                <a16:creationId xmlns:a16="http://schemas.microsoft.com/office/drawing/2014/main" id="{54852AB1-2C22-414A-9D0A-6E2A6849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704850"/>
            <a:ext cx="437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endParaRPr kumimoji="0" lang="ko-KR" altLang="en-US" sz="1400" b="1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CCFDA0-EB05-4AAC-B010-E75F1C615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21758"/>
              </p:ext>
            </p:extLst>
          </p:nvPr>
        </p:nvGraphicFramePr>
        <p:xfrm>
          <a:off x="295275" y="1227138"/>
          <a:ext cx="9172575" cy="1190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  차</a:t>
                      </a:r>
                    </a:p>
                  </a:txBody>
                  <a:tcPr marT="43824" marB="4382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u="sng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업무프로세스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…………………………………………………………………………………………………………………………………………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통신구성도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…………………………………………………………………………………………………………………………………………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extLst>
                  <a:ext uri="{0D108BD9-81ED-4DB2-BD59-A6C34878D82A}">
                    <a16:rowId xmlns:a16="http://schemas.microsoft.com/office/drawing/2014/main" val="3537004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2AC5FE2B-684E-4955-A315-E154E154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액터목록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86FEDF-6A9E-4C06-AF30-07608284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9017"/>
              </p:ext>
            </p:extLst>
          </p:nvPr>
        </p:nvGraphicFramePr>
        <p:xfrm>
          <a:off x="623051" y="1096576"/>
          <a:ext cx="8817040" cy="4425679"/>
        </p:xfrm>
        <a:graphic>
          <a:graphicData uri="http://schemas.openxmlformats.org/drawingml/2006/table">
            <a:tbl>
              <a:tblPr/>
              <a:tblGrid>
                <a:gridCol w="2738458">
                  <a:extLst>
                    <a:ext uri="{9D8B030D-6E8A-4147-A177-3AD203B41FA5}">
                      <a16:colId xmlns:a16="http://schemas.microsoft.com/office/drawing/2014/main" val="1578965463"/>
                    </a:ext>
                  </a:extLst>
                </a:gridCol>
                <a:gridCol w="6078582">
                  <a:extLst>
                    <a:ext uri="{9D8B030D-6E8A-4147-A177-3AD203B41FA5}">
                      <a16:colId xmlns:a16="http://schemas.microsoft.com/office/drawing/2014/main" val="656563059"/>
                    </a:ext>
                  </a:extLst>
                </a:gridCol>
              </a:tblGrid>
              <a:tr h="266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</a:p>
                  </a:txBody>
                  <a:tcPr marL="16919" marR="16919" marT="16919" marB="16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6919" marR="16919" marT="16919" marB="16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87422"/>
                  </a:ext>
                </a:extLst>
              </a:tr>
              <a:tr h="3393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출입 인식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중계기 데이터 수신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경영혁신플랫폼 회원으로 기본솔루션 업무를 사용 할 수 있는 유저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77658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상태 확인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센서 장치 데이터 수신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02259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반영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7163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단말기 운행 기록 처리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723803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사용자 자동 배포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04742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사용자 자동 배포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83845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삼각측량</a:t>
                      </a: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8434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558994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18879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244283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523444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36" marR="68036" marT="68036" marB="680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3A791C-A315-4FCB-AECA-20D9BB5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8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44CDFE8-C47F-49A4-8CF8-D599498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getBoatCheck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C5B22-E86B-40F6-BC12-2C0505A541FB}"/>
              </a:ext>
            </a:extLst>
          </p:cNvPr>
          <p:cNvSpPr txBox="1"/>
          <p:nvPr/>
        </p:nvSpPr>
        <p:spPr>
          <a:xfrm>
            <a:off x="5696641" y="583503"/>
            <a:ext cx="388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보트 출입 인식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7141C-CD4C-417D-9F24-649C218BDC62}"/>
              </a:ext>
            </a:extLst>
          </p:cNvPr>
          <p:cNvSpPr txBox="1"/>
          <p:nvPr/>
        </p:nvSpPr>
        <p:spPr>
          <a:xfrm>
            <a:off x="3545678" y="411076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2F62D-B9AF-4B02-BB1C-BD57368185E6}"/>
              </a:ext>
            </a:extLst>
          </p:cNvPr>
          <p:cNvSpPr txBox="1"/>
          <p:nvPr/>
        </p:nvSpPr>
        <p:spPr>
          <a:xfrm>
            <a:off x="4709695" y="305468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36B2A-4D87-4774-99EB-A220E9B87CCD}"/>
              </a:ext>
            </a:extLst>
          </p:cNvPr>
          <p:cNvSpPr txBox="1"/>
          <p:nvPr/>
        </p:nvSpPr>
        <p:spPr>
          <a:xfrm>
            <a:off x="6545040" y="305649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71076-8A4E-42BA-AD5A-FA5A225FB268}"/>
              </a:ext>
            </a:extLst>
          </p:cNvPr>
          <p:cNvSpPr txBox="1"/>
          <p:nvPr/>
        </p:nvSpPr>
        <p:spPr>
          <a:xfrm>
            <a:off x="5542725" y="41361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DBEA0-FD3E-4A1B-A1A2-3E82BC8E9FE2}"/>
              </a:ext>
            </a:extLst>
          </p:cNvPr>
          <p:cNvSpPr txBox="1"/>
          <p:nvPr/>
        </p:nvSpPr>
        <p:spPr>
          <a:xfrm>
            <a:off x="714155" y="1219196"/>
            <a:ext cx="870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70F00-4D51-413B-A2A7-899057A0276A}"/>
              </a:ext>
            </a:extLst>
          </p:cNvPr>
          <p:cNvSpPr txBox="1"/>
          <p:nvPr/>
        </p:nvSpPr>
        <p:spPr>
          <a:xfrm>
            <a:off x="6732551" y="1219196"/>
            <a:ext cx="486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서 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7819E-5C84-4E62-AF5A-60919EF51D9F}"/>
              </a:ext>
            </a:extLst>
          </p:cNvPr>
          <p:cNvSpPr txBox="1"/>
          <p:nvPr/>
        </p:nvSpPr>
        <p:spPr>
          <a:xfrm>
            <a:off x="714155" y="1717129"/>
            <a:ext cx="1473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신호 전송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44D791-A434-429B-87C6-76156CDD9CCA}"/>
              </a:ext>
            </a:extLst>
          </p:cNvPr>
          <p:cNvCxnSpPr>
            <a:cxnSpLocks/>
            <a:stCxn id="32" idx="3"/>
            <a:endCxn id="84" idx="1"/>
          </p:cNvCxnSpPr>
          <p:nvPr/>
        </p:nvCxnSpPr>
        <p:spPr bwMode="auto">
          <a:xfrm flipV="1">
            <a:off x="2187635" y="1836688"/>
            <a:ext cx="1108639" cy="35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3EECAB-21F1-4FC0-85B9-24FDF45195C9}"/>
              </a:ext>
            </a:extLst>
          </p:cNvPr>
          <p:cNvSpPr txBox="1"/>
          <p:nvPr/>
        </p:nvSpPr>
        <p:spPr>
          <a:xfrm>
            <a:off x="7148909" y="1713577"/>
            <a:ext cx="187215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등록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1C9F610D-D243-469C-99B6-6F8D22C9FC95}"/>
              </a:ext>
            </a:extLst>
          </p:cNvPr>
          <p:cNvSpPr/>
          <p:nvPr/>
        </p:nvSpPr>
        <p:spPr bwMode="auto">
          <a:xfrm>
            <a:off x="5222559" y="3001830"/>
            <a:ext cx="1416574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범위내인가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35DBD43-69FF-4063-881E-18BDBC1F65B3}"/>
              </a:ext>
            </a:extLst>
          </p:cNvPr>
          <p:cNvCxnSpPr>
            <a:cxnSpLocks/>
            <a:stCxn id="36" idx="1"/>
            <a:endCxn id="40" idx="0"/>
          </p:cNvCxnSpPr>
          <p:nvPr/>
        </p:nvCxnSpPr>
        <p:spPr bwMode="auto">
          <a:xfrm rot="10800000" flipV="1">
            <a:off x="4713179" y="3246530"/>
            <a:ext cx="509380" cy="83152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00D6BF7-5256-40E3-8577-87E1E7334E99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 bwMode="auto">
          <a:xfrm>
            <a:off x="6639133" y="3246530"/>
            <a:ext cx="316156" cy="98178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46C447-E362-442D-8EA2-9E551E5C3428}"/>
              </a:ext>
            </a:extLst>
          </p:cNvPr>
          <p:cNvSpPr txBox="1"/>
          <p:nvPr/>
        </p:nvSpPr>
        <p:spPr>
          <a:xfrm>
            <a:off x="5147574" y="3523298"/>
            <a:ext cx="1649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출입구역범위에 있는지 판단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CBE403A-9FE8-4ABE-B4A6-A40AC2F1D4EB}"/>
              </a:ext>
            </a:extLst>
          </p:cNvPr>
          <p:cNvSpPr/>
          <p:nvPr/>
        </p:nvSpPr>
        <p:spPr bwMode="auto">
          <a:xfrm>
            <a:off x="4019955" y="4078052"/>
            <a:ext cx="1386447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 정박 상태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65BE1-E3EF-4E38-AF5B-DF7292D074C7}"/>
              </a:ext>
            </a:extLst>
          </p:cNvPr>
          <p:cNvSpPr txBox="1"/>
          <p:nvPr/>
        </p:nvSpPr>
        <p:spPr>
          <a:xfrm>
            <a:off x="3831934" y="4589111"/>
            <a:ext cx="1574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정박된 상태인지 판단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EF4300C-B3C0-45A9-9385-17163FF47B89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 bwMode="auto">
          <a:xfrm>
            <a:off x="5406402" y="4322752"/>
            <a:ext cx="327623" cy="697907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074A-5D05-4FCA-B0E3-1AB0062CDDCF}"/>
              </a:ext>
            </a:extLst>
          </p:cNvPr>
          <p:cNvSpPr txBox="1"/>
          <p:nvPr/>
        </p:nvSpPr>
        <p:spPr>
          <a:xfrm>
            <a:off x="4967868" y="5020659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출항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24C7B8F-DDEA-4079-89F1-86B3F27FB988}"/>
              </a:ext>
            </a:extLst>
          </p:cNvPr>
          <p:cNvCxnSpPr>
            <a:cxnSpLocks/>
            <a:stCxn id="40" idx="1"/>
            <a:endCxn id="76" idx="0"/>
          </p:cNvCxnSpPr>
          <p:nvPr/>
        </p:nvCxnSpPr>
        <p:spPr bwMode="auto">
          <a:xfrm rot="10800000" flipV="1">
            <a:off x="3583289" y="4322751"/>
            <a:ext cx="436666" cy="697907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493F8C-B72A-4195-B0EE-B6924D406A00}"/>
              </a:ext>
            </a:extLst>
          </p:cNvPr>
          <p:cNvSpPr txBox="1"/>
          <p:nvPr/>
        </p:nvSpPr>
        <p:spPr>
          <a:xfrm>
            <a:off x="4038121" y="2362509"/>
            <a:ext cx="20373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삼각측정에 의한 좌표 계산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D27708-4F4C-4DFD-803B-D3DD8932FE23}"/>
              </a:ext>
            </a:extLst>
          </p:cNvPr>
          <p:cNvGrpSpPr/>
          <p:nvPr/>
        </p:nvGrpSpPr>
        <p:grpSpPr>
          <a:xfrm>
            <a:off x="7464681" y="982336"/>
            <a:ext cx="1994698" cy="305889"/>
            <a:chOff x="548640" y="3753394"/>
            <a:chExt cx="2619860" cy="30588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5F6BB2-3836-465F-9899-0060634B9185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B2ED54-7913-4B43-A592-9C71C6420C35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3338EE-25B8-4BA6-9B0C-A84BEA7BC34C}"/>
                </a:ext>
              </a:extLst>
            </p:cNvPr>
            <p:cNvSpPr/>
            <p:nvPr/>
          </p:nvSpPr>
          <p:spPr bwMode="auto">
            <a:xfrm>
              <a:off x="651724" y="3753394"/>
              <a:ext cx="2413694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보트 단말기  정박 상태 분석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B1C2A7A-264A-4686-8C80-90B49A542B52}"/>
              </a:ext>
            </a:extLst>
          </p:cNvPr>
          <p:cNvCxnSpPr>
            <a:cxnSpLocks/>
            <a:stCxn id="47" idx="1"/>
          </p:cNvCxnSpPr>
          <p:nvPr/>
        </p:nvCxnSpPr>
        <p:spPr bwMode="auto">
          <a:xfrm rot="10800000" flipV="1">
            <a:off x="3066557" y="2485620"/>
            <a:ext cx="971565" cy="33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F219385-E8F1-4105-B008-F384EE9A0A44}"/>
              </a:ext>
            </a:extLst>
          </p:cNvPr>
          <p:cNvCxnSpPr/>
          <p:nvPr/>
        </p:nvCxnSpPr>
        <p:spPr bwMode="auto">
          <a:xfrm>
            <a:off x="747950" y="1517668"/>
            <a:ext cx="83428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F9EA38-F5A6-42A5-9926-FAFAB068D816}"/>
              </a:ext>
            </a:extLst>
          </p:cNvPr>
          <p:cNvCxnSpPr>
            <a:cxnSpLocks/>
          </p:cNvCxnSpPr>
          <p:nvPr/>
        </p:nvCxnSpPr>
        <p:spPr bwMode="auto">
          <a:xfrm>
            <a:off x="2575917" y="1159216"/>
            <a:ext cx="0" cy="506838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358FA94-A6CF-47D2-953E-B9FFE419C342}"/>
              </a:ext>
            </a:extLst>
          </p:cNvPr>
          <p:cNvSpPr txBox="1"/>
          <p:nvPr/>
        </p:nvSpPr>
        <p:spPr>
          <a:xfrm>
            <a:off x="2817132" y="5020659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입항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C45598D-0185-4E13-85E2-4EBA4EE8BB4B}"/>
              </a:ext>
            </a:extLst>
          </p:cNvPr>
          <p:cNvGrpSpPr/>
          <p:nvPr/>
        </p:nvGrpSpPr>
        <p:grpSpPr>
          <a:xfrm>
            <a:off x="3831934" y="6130485"/>
            <a:ext cx="1976842" cy="305889"/>
            <a:chOff x="548640" y="3753394"/>
            <a:chExt cx="2619860" cy="30588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C39965F-8851-4C2D-85A2-016BAF56AAEF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5590D0C-C2C3-49A3-A126-21148AC7E528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A5D307D-4882-4734-AA38-C595BF60A332}"/>
                </a:ext>
              </a:extLst>
            </p:cNvPr>
            <p:cNvSpPr/>
            <p:nvPr/>
          </p:nvSpPr>
          <p:spPr bwMode="auto">
            <a:xfrm>
              <a:off x="651724" y="3753394"/>
              <a:ext cx="2413694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대쉬보드 적용</a:t>
              </a: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(GPS</a:t>
              </a: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순서도: 판단 119">
            <a:extLst>
              <a:ext uri="{FF2B5EF4-FFF2-40B4-BE49-F238E27FC236}">
                <a16:creationId xmlns:a16="http://schemas.microsoft.com/office/drawing/2014/main" id="{496151C6-AC80-4804-835E-0984FF864D08}"/>
              </a:ext>
            </a:extLst>
          </p:cNvPr>
          <p:cNvSpPr/>
          <p:nvPr/>
        </p:nvSpPr>
        <p:spPr bwMode="auto">
          <a:xfrm>
            <a:off x="7372307" y="2243874"/>
            <a:ext cx="1416574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SOS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2EBE084-41F6-414F-BCC9-B2DAC403EEB4}"/>
              </a:ext>
            </a:extLst>
          </p:cNvPr>
          <p:cNvSpPr txBox="1"/>
          <p:nvPr/>
        </p:nvSpPr>
        <p:spPr>
          <a:xfrm>
            <a:off x="6897490" y="23011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D5E9C8-2CD3-492E-B9D6-14B55892DB0B}"/>
              </a:ext>
            </a:extLst>
          </p:cNvPr>
          <p:cNvSpPr txBox="1"/>
          <p:nvPr/>
        </p:nvSpPr>
        <p:spPr>
          <a:xfrm>
            <a:off x="7806452" y="28270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B15AB418-816C-4B75-A32A-BA7B90C67183}"/>
              </a:ext>
            </a:extLst>
          </p:cNvPr>
          <p:cNvCxnSpPr>
            <a:cxnSpLocks/>
            <a:stCxn id="120" idx="2"/>
            <a:endCxn id="66" idx="0"/>
          </p:cNvCxnSpPr>
          <p:nvPr/>
        </p:nvCxnSpPr>
        <p:spPr bwMode="auto">
          <a:xfrm rot="5400000">
            <a:off x="6972835" y="3840955"/>
            <a:ext cx="2215441" cy="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F1A71BB-76B2-41D1-8894-1DCA807D81A9}"/>
              </a:ext>
            </a:extLst>
          </p:cNvPr>
          <p:cNvSpPr txBox="1"/>
          <p:nvPr/>
        </p:nvSpPr>
        <p:spPr>
          <a:xfrm>
            <a:off x="8016355" y="4642827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SOS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구조요청 정보 알람</a:t>
            </a:r>
          </a:p>
        </p:txBody>
      </p:sp>
      <p:cxnSp>
        <p:nvCxnSpPr>
          <p:cNvPr id="6153" name="직선 화살표 연결선 6152">
            <a:extLst>
              <a:ext uri="{FF2B5EF4-FFF2-40B4-BE49-F238E27FC236}">
                <a16:creationId xmlns:a16="http://schemas.microsoft.com/office/drawing/2014/main" id="{6878FB1C-C8E8-4676-BBB6-1719C51989BE}"/>
              </a:ext>
            </a:extLst>
          </p:cNvPr>
          <p:cNvCxnSpPr>
            <a:cxnSpLocks/>
            <a:stCxn id="120" idx="1"/>
            <a:endCxn id="47" idx="3"/>
          </p:cNvCxnSpPr>
          <p:nvPr/>
        </p:nvCxnSpPr>
        <p:spPr bwMode="auto">
          <a:xfrm flipH="1" flipV="1">
            <a:off x="6075472" y="2485620"/>
            <a:ext cx="1296835" cy="29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77" name="직선 화살표 연결선 6176">
            <a:extLst>
              <a:ext uri="{FF2B5EF4-FFF2-40B4-BE49-F238E27FC236}">
                <a16:creationId xmlns:a16="http://schemas.microsoft.com/office/drawing/2014/main" id="{83C4BC0B-F68F-48E1-B4DA-2B4F58CE69D7}"/>
              </a:ext>
            </a:extLst>
          </p:cNvPr>
          <p:cNvCxnSpPr>
            <a:cxnSpLocks/>
            <a:stCxn id="35" idx="2"/>
            <a:endCxn id="120" idx="0"/>
          </p:cNvCxnSpPr>
          <p:nvPr/>
        </p:nvCxnSpPr>
        <p:spPr bwMode="auto">
          <a:xfrm flipH="1">
            <a:off x="8080594" y="1959798"/>
            <a:ext cx="4393" cy="2840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561787-A989-4CA5-AF0E-40C322C8C417}"/>
              </a:ext>
            </a:extLst>
          </p:cNvPr>
          <p:cNvSpPr txBox="1"/>
          <p:nvPr/>
        </p:nvSpPr>
        <p:spPr>
          <a:xfrm>
            <a:off x="8242752" y="2737763"/>
            <a:ext cx="1085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도 판단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EC9C4C-E18C-411E-86F4-2C5462674F1D}"/>
              </a:ext>
            </a:extLst>
          </p:cNvPr>
          <p:cNvSpPr/>
          <p:nvPr/>
        </p:nvSpPr>
        <p:spPr bwMode="auto">
          <a:xfrm>
            <a:off x="3831936" y="5636078"/>
            <a:ext cx="1976842" cy="2978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보트 입출항 이력 갱신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9E446A9-6A30-4DAC-8822-EC9FBDB59D63}"/>
              </a:ext>
            </a:extLst>
          </p:cNvPr>
          <p:cNvCxnSpPr>
            <a:cxnSpLocks/>
            <a:stCxn id="46" idx="2"/>
            <a:endCxn id="82" idx="0"/>
          </p:cNvCxnSpPr>
          <p:nvPr/>
        </p:nvCxnSpPr>
        <p:spPr bwMode="auto">
          <a:xfrm rot="5400000">
            <a:off x="4722086" y="6032214"/>
            <a:ext cx="196542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7FDDD1D-734F-4157-988B-E9050D97D4BF}"/>
              </a:ext>
            </a:extLst>
          </p:cNvPr>
          <p:cNvCxnSpPr>
            <a:cxnSpLocks/>
            <a:stCxn id="76" idx="2"/>
            <a:endCxn id="46" idx="0"/>
          </p:cNvCxnSpPr>
          <p:nvPr/>
        </p:nvCxnSpPr>
        <p:spPr bwMode="auto">
          <a:xfrm rot="16200000" flipH="1">
            <a:off x="4017224" y="4832945"/>
            <a:ext cx="369198" cy="123706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5A23735-21D8-4A6A-B3F3-6FBF9261531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 bwMode="auto">
          <a:xfrm rot="5400000">
            <a:off x="5092592" y="4994645"/>
            <a:ext cx="369198" cy="91366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A60EF6C-6118-4272-9780-5D1E1C6B0D44}"/>
              </a:ext>
            </a:extLst>
          </p:cNvPr>
          <p:cNvSpPr txBox="1"/>
          <p:nvPr/>
        </p:nvSpPr>
        <p:spPr>
          <a:xfrm>
            <a:off x="4203146" y="3287319"/>
            <a:ext cx="1300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db.SelectGateBound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E614AC-72EC-4FD9-8D2F-D0444AA33993}"/>
              </a:ext>
            </a:extLst>
          </p:cNvPr>
          <p:cNvSpPr txBox="1"/>
          <p:nvPr/>
        </p:nvSpPr>
        <p:spPr>
          <a:xfrm>
            <a:off x="4253535" y="4728711"/>
            <a:ext cx="1316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db.SelectLastAnchor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08523D-A20F-42A2-A9E6-233ED69AD442}"/>
              </a:ext>
            </a:extLst>
          </p:cNvPr>
          <p:cNvGrpSpPr/>
          <p:nvPr/>
        </p:nvGrpSpPr>
        <p:grpSpPr>
          <a:xfrm>
            <a:off x="7547356" y="4948715"/>
            <a:ext cx="1066318" cy="305889"/>
            <a:chOff x="548640" y="3753394"/>
            <a:chExt cx="2619860" cy="30588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7AF45C-7126-48BC-A94D-B337BECD8617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78A79B4-EDF5-416F-B0F6-B0FF99298FA0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3E64E2-913B-44BE-AD82-9BB803F8864B}"/>
                </a:ext>
              </a:extLst>
            </p:cNvPr>
            <p:cNvSpPr/>
            <p:nvPr/>
          </p:nvSpPr>
          <p:spPr bwMode="auto">
            <a:xfrm>
              <a:off x="651723" y="3753394"/>
              <a:ext cx="2413694" cy="3058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SOS </a:t>
              </a: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4F9CDF4-C615-4E4A-B342-65EFE8D6757F}"/>
              </a:ext>
            </a:extLst>
          </p:cNvPr>
          <p:cNvSpPr txBox="1"/>
          <p:nvPr/>
        </p:nvSpPr>
        <p:spPr>
          <a:xfrm>
            <a:off x="5746115" y="6051327"/>
            <a:ext cx="1132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db.SetDashBoard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710D99-104E-4DF0-ADF5-88B0171A6382}"/>
              </a:ext>
            </a:extLst>
          </p:cNvPr>
          <p:cNvSpPr txBox="1"/>
          <p:nvPr/>
        </p:nvSpPr>
        <p:spPr>
          <a:xfrm>
            <a:off x="2166540" y="546553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????</a:t>
            </a:r>
            <a:endParaRPr lang="ko-KR" altLang="en-US" sz="9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47A08-63CF-45B4-B6E6-F678E5D9896E}"/>
              </a:ext>
            </a:extLst>
          </p:cNvPr>
          <p:cNvSpPr txBox="1"/>
          <p:nvPr/>
        </p:nvSpPr>
        <p:spPr>
          <a:xfrm>
            <a:off x="5749466" y="5644290"/>
            <a:ext cx="1245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db.UpdateBoatHist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B79E52-822B-4C2B-85ED-6238E1E10962}"/>
              </a:ext>
            </a:extLst>
          </p:cNvPr>
          <p:cNvGrpSpPr/>
          <p:nvPr/>
        </p:nvGrpSpPr>
        <p:grpSpPr>
          <a:xfrm>
            <a:off x="1100698" y="5801379"/>
            <a:ext cx="1994698" cy="305889"/>
            <a:chOff x="548640" y="3753394"/>
            <a:chExt cx="2619860" cy="30588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79ED9EC-7002-4E0F-8855-E8C99055A84D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45B264E-2543-48C4-9E61-5F55B8BB3FC5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C9D2DDB-AB43-4719-B057-A19264D8DC5D}"/>
                </a:ext>
              </a:extLst>
            </p:cNvPr>
            <p:cNvSpPr/>
            <p:nvPr/>
          </p:nvSpPr>
          <p:spPr bwMode="auto">
            <a:xfrm>
              <a:off x="651724" y="3753394"/>
              <a:ext cx="2413694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 </a:t>
              </a: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C9F5D15-591A-4451-B3AA-1824FC894F3B}"/>
              </a:ext>
            </a:extLst>
          </p:cNvPr>
          <p:cNvSpPr txBox="1"/>
          <p:nvPr/>
        </p:nvSpPr>
        <p:spPr>
          <a:xfrm>
            <a:off x="6189132" y="4228312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이동중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A23CAE3-141A-4CAC-BA8F-2983E8FF4D93}"/>
              </a:ext>
            </a:extLst>
          </p:cNvPr>
          <p:cNvCxnSpPr>
            <a:cxnSpLocks/>
            <a:stCxn id="74" idx="2"/>
            <a:endCxn id="46" idx="0"/>
          </p:cNvCxnSpPr>
          <p:nvPr/>
        </p:nvCxnSpPr>
        <p:spPr bwMode="auto">
          <a:xfrm rot="5400000">
            <a:off x="5307051" y="3987839"/>
            <a:ext cx="1161545" cy="2134932"/>
          </a:xfrm>
          <a:prstGeom prst="bentConnector3">
            <a:avLst>
              <a:gd name="adj1" fmla="val 844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271A1BF-CCB3-4FEC-BA05-BC1DED591E37}"/>
              </a:ext>
            </a:extLst>
          </p:cNvPr>
          <p:cNvCxnSpPr>
            <a:cxnSpLocks/>
            <a:stCxn id="36" idx="1"/>
            <a:endCxn id="73" idx="0"/>
          </p:cNvCxnSpPr>
          <p:nvPr/>
        </p:nvCxnSpPr>
        <p:spPr bwMode="auto">
          <a:xfrm rot="10800000" flipV="1">
            <a:off x="2098049" y="3246529"/>
            <a:ext cx="3124511" cy="255484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7A371A-CAD2-472F-BCCB-31631FC5E026}"/>
              </a:ext>
            </a:extLst>
          </p:cNvPr>
          <p:cNvSpPr txBox="1"/>
          <p:nvPr/>
        </p:nvSpPr>
        <p:spPr>
          <a:xfrm>
            <a:off x="1100364" y="5274457"/>
            <a:ext cx="7409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cctv_cd</a:t>
            </a:r>
          </a:p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send_time</a:t>
            </a:r>
          </a:p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boatInout</a:t>
            </a:r>
            <a:endParaRPr lang="ko-KR" altLang="en-US" sz="9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4600F2-EC61-445E-A059-9227316C0E05}"/>
              </a:ext>
            </a:extLst>
          </p:cNvPr>
          <p:cNvSpPr txBox="1"/>
          <p:nvPr/>
        </p:nvSpPr>
        <p:spPr>
          <a:xfrm>
            <a:off x="3296274" y="1713577"/>
            <a:ext cx="17634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 등록 여부 확인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5192AA7-2BD0-4F6D-8FFB-2D48F0F9BAA4}"/>
              </a:ext>
            </a:extLst>
          </p:cNvPr>
          <p:cNvCxnSpPr>
            <a:cxnSpLocks/>
            <a:stCxn id="84" idx="3"/>
            <a:endCxn id="35" idx="1"/>
          </p:cNvCxnSpPr>
          <p:nvPr/>
        </p:nvCxnSpPr>
        <p:spPr bwMode="auto">
          <a:xfrm>
            <a:off x="5059675" y="1836688"/>
            <a:ext cx="208923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383325B-0B1E-4B31-B917-16CA15C0B5F1}"/>
              </a:ext>
            </a:extLst>
          </p:cNvPr>
          <p:cNvSpPr txBox="1"/>
          <p:nvPr/>
        </p:nvSpPr>
        <p:spPr>
          <a:xfrm>
            <a:off x="4168610" y="1988858"/>
            <a:ext cx="1598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db.GetRegBoatMachindId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26AE21-718B-4C77-8E3D-7043EAEB46DB}"/>
              </a:ext>
            </a:extLst>
          </p:cNvPr>
          <p:cNvSpPr txBox="1"/>
          <p:nvPr/>
        </p:nvSpPr>
        <p:spPr>
          <a:xfrm>
            <a:off x="8249493" y="1988858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db.SetBoatData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025C8D-D13A-4871-9D42-EA5405DDEA86}"/>
              </a:ext>
            </a:extLst>
          </p:cNvPr>
          <p:cNvSpPr txBox="1"/>
          <p:nvPr/>
        </p:nvSpPr>
        <p:spPr>
          <a:xfrm>
            <a:off x="6494533" y="2789477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getAreaAnalysis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053661-FC22-4167-8EBB-2300708EC1B4}"/>
              </a:ext>
            </a:extLst>
          </p:cNvPr>
          <p:cNvSpPr txBox="1"/>
          <p:nvPr/>
        </p:nvSpPr>
        <p:spPr>
          <a:xfrm>
            <a:off x="8393764" y="527445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db.SetSOS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24B448-AF8A-4B75-9CB4-B4E77E759F05}"/>
              </a:ext>
            </a:extLst>
          </p:cNvPr>
          <p:cNvSpPr txBox="1"/>
          <p:nvPr/>
        </p:nvSpPr>
        <p:spPr>
          <a:xfrm>
            <a:off x="5013690" y="2571677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db.SetXY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2B9948-A8F4-427E-A8C9-1D234EB57348}"/>
              </a:ext>
            </a:extLst>
          </p:cNvPr>
          <p:cNvSpPr txBox="1"/>
          <p:nvPr/>
        </p:nvSpPr>
        <p:spPr>
          <a:xfrm>
            <a:off x="979560" y="2362509"/>
            <a:ext cx="20373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삼각측정에 의한 좌표 갱신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EDFC75-A201-4BBA-BD22-1C0ECC1FCFA0}"/>
              </a:ext>
            </a:extLst>
          </p:cNvPr>
          <p:cNvSpPr txBox="1"/>
          <p:nvPr/>
        </p:nvSpPr>
        <p:spPr>
          <a:xfrm>
            <a:off x="1648067" y="2162129"/>
            <a:ext cx="11208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db.SetXYUpdate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BF1F327-8B3C-4E3D-A1FD-3BD355BE83E4}"/>
              </a:ext>
            </a:extLst>
          </p:cNvPr>
          <p:cNvCxnSpPr>
            <a:cxnSpLocks/>
            <a:stCxn id="105" idx="2"/>
            <a:endCxn id="36" idx="0"/>
          </p:cNvCxnSpPr>
          <p:nvPr/>
        </p:nvCxnSpPr>
        <p:spPr bwMode="auto">
          <a:xfrm rot="16200000" flipH="1">
            <a:off x="3767991" y="838975"/>
            <a:ext cx="393100" cy="3932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321C31-545C-4CC3-B1EC-60F69C459098}"/>
              </a:ext>
            </a:extLst>
          </p:cNvPr>
          <p:cNvSpPr/>
          <p:nvPr/>
        </p:nvSpPr>
        <p:spPr bwMode="auto">
          <a:xfrm>
            <a:off x="2589034" y="2853257"/>
            <a:ext cx="5204224" cy="3580162"/>
          </a:xfrm>
          <a:prstGeom prst="rect">
            <a:avLst/>
          </a:prstGeom>
          <a:solidFill>
            <a:srgbClr val="FFCC67">
              <a:alpha val="35000"/>
            </a:srgbClr>
          </a:solidFill>
          <a:ln w="127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51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44CDFE8-C47F-49A4-8CF8-D599498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C5B22-E86B-40F6-BC12-2C0505A541FB}"/>
              </a:ext>
            </a:extLst>
          </p:cNvPr>
          <p:cNvSpPr txBox="1"/>
          <p:nvPr/>
        </p:nvSpPr>
        <p:spPr>
          <a:xfrm>
            <a:off x="5696641" y="583503"/>
            <a:ext cx="388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정박 상태 확인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정박 센서 장치 데이터 수신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16843B-3335-4C51-833B-8AD9DE6EB81F}"/>
              </a:ext>
            </a:extLst>
          </p:cNvPr>
          <p:cNvSpPr txBox="1"/>
          <p:nvPr/>
        </p:nvSpPr>
        <p:spPr>
          <a:xfrm>
            <a:off x="1942590" y="1306286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정박 센서 장치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7DC333-339A-4FDC-8061-8C82811AB22A}"/>
              </a:ext>
            </a:extLst>
          </p:cNvPr>
          <p:cNvSpPr txBox="1"/>
          <p:nvPr/>
        </p:nvSpPr>
        <p:spPr>
          <a:xfrm>
            <a:off x="7141855" y="1306286"/>
            <a:ext cx="486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서 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3719F4-C13A-4E0D-AC7C-FA42E89F2E3A}"/>
              </a:ext>
            </a:extLst>
          </p:cNvPr>
          <p:cNvCxnSpPr/>
          <p:nvPr/>
        </p:nvCxnSpPr>
        <p:spPr bwMode="auto">
          <a:xfrm>
            <a:off x="774077" y="1613467"/>
            <a:ext cx="83428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D17FB3C-8C34-4B34-A1FE-6780D3318A6F}"/>
              </a:ext>
            </a:extLst>
          </p:cNvPr>
          <p:cNvSpPr txBox="1"/>
          <p:nvPr/>
        </p:nvSpPr>
        <p:spPr>
          <a:xfrm>
            <a:off x="5713999" y="2473142"/>
            <a:ext cx="171441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센서 위치 기준</a:t>
            </a: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60EDB756-C87B-47B3-A84F-069D66756BF3}"/>
              </a:ext>
            </a:extLst>
          </p:cNvPr>
          <p:cNvSpPr/>
          <p:nvPr/>
        </p:nvSpPr>
        <p:spPr bwMode="auto">
          <a:xfrm>
            <a:off x="5949000" y="3617444"/>
            <a:ext cx="1230883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범위내 위치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C88275-544D-4001-AE26-4E7FCC63FFF8}"/>
              </a:ext>
            </a:extLst>
          </p:cNvPr>
          <p:cNvSpPr txBox="1"/>
          <p:nvPr/>
        </p:nvSpPr>
        <p:spPr>
          <a:xfrm>
            <a:off x="6310826" y="410804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13C4FD8B-9E4E-4878-9B81-83534FCB0A28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 bwMode="auto">
          <a:xfrm rot="5400000">
            <a:off x="6118783" y="3165022"/>
            <a:ext cx="898081" cy="67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89DA4DA-E1CF-4472-BC0A-3E78B12F6FB7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 bwMode="auto">
          <a:xfrm rot="16200000" flipH="1">
            <a:off x="6417963" y="4253323"/>
            <a:ext cx="299931" cy="697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8B7F796-B0AA-4140-B20C-37C43F3A19FC}"/>
              </a:ext>
            </a:extLst>
          </p:cNvPr>
          <p:cNvSpPr txBox="1"/>
          <p:nvPr/>
        </p:nvSpPr>
        <p:spPr>
          <a:xfrm>
            <a:off x="5805257" y="4406775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 보트 정박</a:t>
            </a:r>
          </a:p>
        </p:txBody>
      </p:sp>
      <p:sp>
        <p:nvSpPr>
          <p:cNvPr id="143" name="순서도: 판단 142">
            <a:extLst>
              <a:ext uri="{FF2B5EF4-FFF2-40B4-BE49-F238E27FC236}">
                <a16:creationId xmlns:a16="http://schemas.microsoft.com/office/drawing/2014/main" id="{49A42ED4-AACA-4056-A42A-C31180FC62EB}"/>
              </a:ext>
            </a:extLst>
          </p:cNvPr>
          <p:cNvSpPr/>
          <p:nvPr/>
        </p:nvSpPr>
        <p:spPr bwMode="auto">
          <a:xfrm>
            <a:off x="1004824" y="1889512"/>
            <a:ext cx="1230883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정박 상태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C5FBD617-A8B5-4095-82F1-C3D27B5F5FF4}"/>
              </a:ext>
            </a:extLst>
          </p:cNvPr>
          <p:cNvCxnSpPr>
            <a:cxnSpLocks/>
            <a:stCxn id="85" idx="3"/>
            <a:endCxn id="133" idx="0"/>
          </p:cNvCxnSpPr>
          <p:nvPr/>
        </p:nvCxnSpPr>
        <p:spPr bwMode="auto">
          <a:xfrm flipV="1">
            <a:off x="4436245" y="2473142"/>
            <a:ext cx="2134959" cy="1742623"/>
          </a:xfrm>
          <a:prstGeom prst="bentConnector4">
            <a:avLst>
              <a:gd name="adj1" fmla="val 29925"/>
              <a:gd name="adj2" fmla="val 1131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09990DD-0254-46E7-A663-705442E91B15}"/>
              </a:ext>
            </a:extLst>
          </p:cNvPr>
          <p:cNvSpPr txBox="1"/>
          <p:nvPr/>
        </p:nvSpPr>
        <p:spPr>
          <a:xfrm>
            <a:off x="2065788" y="22543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C41D70E-4FA5-4C66-9DDE-9D935E926200}"/>
              </a:ext>
            </a:extLst>
          </p:cNvPr>
          <p:cNvSpPr txBox="1"/>
          <p:nvPr/>
        </p:nvSpPr>
        <p:spPr>
          <a:xfrm>
            <a:off x="1142662" y="2407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0A299C-1E5A-4D8F-B5B0-9C91ECC6B798}"/>
              </a:ext>
            </a:extLst>
          </p:cNvPr>
          <p:cNvSpPr txBox="1"/>
          <p:nvPr/>
        </p:nvSpPr>
        <p:spPr>
          <a:xfrm>
            <a:off x="5294133" y="2947937"/>
            <a:ext cx="25233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기준 시간 범위내 단말기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수신 정보 찾기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 신호 기록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E258C1D-8FD0-4232-86A3-B0254A9EAF49}"/>
              </a:ext>
            </a:extLst>
          </p:cNvPr>
          <p:cNvCxnSpPr>
            <a:cxnSpLocks/>
            <a:stCxn id="134" idx="3"/>
            <a:endCxn id="66" idx="0"/>
          </p:cNvCxnSpPr>
          <p:nvPr/>
        </p:nvCxnSpPr>
        <p:spPr bwMode="auto">
          <a:xfrm>
            <a:off x="7179883" y="3862144"/>
            <a:ext cx="1121354" cy="54261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C1E791E-126E-4AC0-AD8E-AE1AC3F54EEB}"/>
              </a:ext>
            </a:extLst>
          </p:cNvPr>
          <p:cNvSpPr txBox="1"/>
          <p:nvPr/>
        </p:nvSpPr>
        <p:spPr>
          <a:xfrm>
            <a:off x="7091349" y="36538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4E73C3-50A2-433F-B577-7844B1231790}"/>
              </a:ext>
            </a:extLst>
          </p:cNvPr>
          <p:cNvSpPr txBox="1"/>
          <p:nvPr/>
        </p:nvSpPr>
        <p:spPr>
          <a:xfrm>
            <a:off x="848556" y="4736492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미정박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7E8D0A-76F4-43B2-B9CE-722D5338EC28}"/>
              </a:ext>
            </a:extLst>
          </p:cNvPr>
          <p:cNvCxnSpPr>
            <a:cxnSpLocks/>
            <a:stCxn id="143" idx="2"/>
            <a:endCxn id="43" idx="0"/>
          </p:cNvCxnSpPr>
          <p:nvPr/>
        </p:nvCxnSpPr>
        <p:spPr bwMode="auto">
          <a:xfrm flipH="1">
            <a:off x="1614713" y="2378912"/>
            <a:ext cx="5553" cy="23575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DB56E7-08DD-451D-8D81-AA5C03BB8E79}"/>
              </a:ext>
            </a:extLst>
          </p:cNvPr>
          <p:cNvSpPr txBox="1"/>
          <p:nvPr/>
        </p:nvSpPr>
        <p:spPr>
          <a:xfrm>
            <a:off x="7817441" y="2952740"/>
            <a:ext cx="1821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db.GetAnchorBoatDataSearch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915E1-E266-44A8-9E6D-AAC1842CD2C8}"/>
              </a:ext>
            </a:extLst>
          </p:cNvPr>
          <p:cNvSpPr txBox="1"/>
          <p:nvPr/>
        </p:nvSpPr>
        <p:spPr>
          <a:xfrm>
            <a:off x="1484391" y="4977215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setBoatNotAnchor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E4DF50-B5D3-4967-AD7D-F9BC18895D66}"/>
              </a:ext>
            </a:extLst>
          </p:cNvPr>
          <p:cNvSpPr txBox="1"/>
          <p:nvPr/>
        </p:nvSpPr>
        <p:spPr>
          <a:xfrm>
            <a:off x="7535080" y="4404759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미등록 보트 정박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8C617A-0921-4333-9075-29B3C88E44F1}"/>
              </a:ext>
            </a:extLst>
          </p:cNvPr>
          <p:cNvSpPr txBox="1"/>
          <p:nvPr/>
        </p:nvSpPr>
        <p:spPr>
          <a:xfrm>
            <a:off x="2943365" y="2008491"/>
            <a:ext cx="17748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장치 단말기 등록 여부 확인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9C7CB81-7266-4F4E-921F-26BF69B68825}"/>
              </a:ext>
            </a:extLst>
          </p:cNvPr>
          <p:cNvCxnSpPr>
            <a:cxnSpLocks/>
            <a:stCxn id="143" idx="3"/>
            <a:endCxn id="52" idx="1"/>
          </p:cNvCxnSpPr>
          <p:nvPr/>
        </p:nvCxnSpPr>
        <p:spPr bwMode="auto">
          <a:xfrm flipV="1">
            <a:off x="2235707" y="2131602"/>
            <a:ext cx="707658" cy="2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D111ACB-B4A9-4D7D-90A6-174A661185E1}"/>
              </a:ext>
            </a:extLst>
          </p:cNvPr>
          <p:cNvSpPr txBox="1"/>
          <p:nvPr/>
        </p:nvSpPr>
        <p:spPr>
          <a:xfrm>
            <a:off x="3045319" y="2294119"/>
            <a:ext cx="1781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db.GetRegAnchorMachindId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429933-E825-428E-91E2-274FC8EF3BB3}"/>
              </a:ext>
            </a:extLst>
          </p:cNvPr>
          <p:cNvSpPr txBox="1"/>
          <p:nvPr/>
        </p:nvSpPr>
        <p:spPr>
          <a:xfrm>
            <a:off x="3029928" y="3068156"/>
            <a:ext cx="160172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장치 단말기 데이터 등록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C5A6AA6-F2F2-48DF-9FDC-13D30FC179DD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 bwMode="auto">
          <a:xfrm rot="16200000" flipH="1">
            <a:off x="3424066" y="2661433"/>
            <a:ext cx="813444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8192BBF-8F54-4086-B53C-94A9FB12ADA2}"/>
              </a:ext>
            </a:extLst>
          </p:cNvPr>
          <p:cNvSpPr txBox="1"/>
          <p:nvPr/>
        </p:nvSpPr>
        <p:spPr>
          <a:xfrm>
            <a:off x="2611177" y="2833337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db.SetLidarData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0C03BA-32C3-4667-88DB-8D4FCE43E382}"/>
              </a:ext>
            </a:extLst>
          </p:cNvPr>
          <p:cNvSpPr txBox="1"/>
          <p:nvPr/>
        </p:nvSpPr>
        <p:spPr>
          <a:xfrm>
            <a:off x="5293339" y="4681844"/>
            <a:ext cx="1223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db.SetBoatAnchor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E93BF1-393D-4C1A-A9EF-129F58CFA491}"/>
              </a:ext>
            </a:extLst>
          </p:cNvPr>
          <p:cNvSpPr txBox="1"/>
          <p:nvPr/>
        </p:nvSpPr>
        <p:spPr>
          <a:xfrm>
            <a:off x="8344336" y="4681844"/>
            <a:ext cx="1223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db.SetBoatAnchor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5444AF0-45ED-455F-8703-E32DE8F23986}"/>
              </a:ext>
            </a:extLst>
          </p:cNvPr>
          <p:cNvSpPr/>
          <p:nvPr/>
        </p:nvSpPr>
        <p:spPr bwMode="auto">
          <a:xfrm>
            <a:off x="3205362" y="3971065"/>
            <a:ext cx="1230883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정박 상태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61054A4-33AD-4BA6-AFCE-9D2E092B25DE}"/>
              </a:ext>
            </a:extLst>
          </p:cNvPr>
          <p:cNvCxnSpPr>
            <a:cxnSpLocks/>
            <a:stCxn id="62" idx="2"/>
            <a:endCxn id="85" idx="0"/>
          </p:cNvCxnSpPr>
          <p:nvPr/>
        </p:nvCxnSpPr>
        <p:spPr bwMode="auto">
          <a:xfrm rot="5400000">
            <a:off x="3497453" y="3637729"/>
            <a:ext cx="656688" cy="998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C947FB-8E34-4AA2-8053-BE1F4CCF0B8A}"/>
              </a:ext>
            </a:extLst>
          </p:cNvPr>
          <p:cNvSpPr txBox="1"/>
          <p:nvPr/>
        </p:nvSpPr>
        <p:spPr>
          <a:xfrm>
            <a:off x="4409059" y="397106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C5485C-D6CF-4B87-8350-BFD14BFEDEBD}"/>
              </a:ext>
            </a:extLst>
          </p:cNvPr>
          <p:cNvSpPr txBox="1"/>
          <p:nvPr/>
        </p:nvSpPr>
        <p:spPr>
          <a:xfrm>
            <a:off x="2959215" y="4806983"/>
            <a:ext cx="171441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미정박 처리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58699E6-E79C-4B35-92BE-7D5E860C8826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 bwMode="auto">
          <a:xfrm rot="5400000">
            <a:off x="3645353" y="4631532"/>
            <a:ext cx="346518" cy="43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8C96B20-0155-4381-8DBB-6AB1D7DB4C88}"/>
              </a:ext>
            </a:extLst>
          </p:cNvPr>
          <p:cNvSpPr txBox="1"/>
          <p:nvPr/>
        </p:nvSpPr>
        <p:spPr>
          <a:xfrm>
            <a:off x="3166498" y="4403652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9B9085-8194-41E8-B2AA-EB26D1599465}"/>
              </a:ext>
            </a:extLst>
          </p:cNvPr>
          <p:cNvSpPr txBox="1"/>
          <p:nvPr/>
        </p:nvSpPr>
        <p:spPr>
          <a:xfrm>
            <a:off x="3798095" y="5079203"/>
            <a:ext cx="1431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db.SetBoatNotAnchor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7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44CDFE8-C47F-49A4-8CF8-D599498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C5B22-E86B-40F6-BC12-2C0505A541FB}"/>
              </a:ext>
            </a:extLst>
          </p:cNvPr>
          <p:cNvSpPr txBox="1"/>
          <p:nvPr/>
        </p:nvSpPr>
        <p:spPr>
          <a:xfrm>
            <a:off x="5696641" y="583503"/>
            <a:ext cx="388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정보 반영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D8B43-DFB3-4C4D-A11B-A3E8E39E1E57}"/>
              </a:ext>
            </a:extLst>
          </p:cNvPr>
          <p:cNvSpPr txBox="1"/>
          <p:nvPr/>
        </p:nvSpPr>
        <p:spPr>
          <a:xfrm>
            <a:off x="1532708" y="1306286"/>
            <a:ext cx="6852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서 버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29BD7708-80D5-4D43-B7D5-3EFC4B346778}"/>
              </a:ext>
            </a:extLst>
          </p:cNvPr>
          <p:cNvSpPr/>
          <p:nvPr/>
        </p:nvSpPr>
        <p:spPr bwMode="auto">
          <a:xfrm>
            <a:off x="4059041" y="3393382"/>
            <a:ext cx="1839253" cy="380695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입항인가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DA564-C647-40B6-B273-356603540504}"/>
              </a:ext>
            </a:extLst>
          </p:cNvPr>
          <p:cNvSpPr txBox="1"/>
          <p:nvPr/>
        </p:nvSpPr>
        <p:spPr>
          <a:xfrm>
            <a:off x="4976333" y="37999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F901083A-2DFE-49D3-8E25-065B6093B59F}"/>
              </a:ext>
            </a:extLst>
          </p:cNvPr>
          <p:cNvSpPr/>
          <p:nvPr/>
        </p:nvSpPr>
        <p:spPr bwMode="auto">
          <a:xfrm>
            <a:off x="6940765" y="4857160"/>
            <a:ext cx="1959568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99E39EF-E64B-4942-AFE2-A6CDB880BB60}"/>
              </a:ext>
            </a:extLst>
          </p:cNvPr>
          <p:cNvCxnSpPr/>
          <p:nvPr/>
        </p:nvCxnSpPr>
        <p:spPr bwMode="auto">
          <a:xfrm>
            <a:off x="774077" y="1613467"/>
            <a:ext cx="83428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8CB13F-D4FD-4518-8F0E-D7A8E5C2E67C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4978668" y="2948296"/>
            <a:ext cx="0" cy="4450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7E0CFE-B310-4AC1-A1D2-8DD200E97C81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 bwMode="auto">
          <a:xfrm flipH="1">
            <a:off x="4976333" y="3774077"/>
            <a:ext cx="2335" cy="3847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656FE3-C119-4AB9-AC99-E620D8E50B12}"/>
              </a:ext>
            </a:extLst>
          </p:cNvPr>
          <p:cNvSpPr txBox="1"/>
          <p:nvPr/>
        </p:nvSpPr>
        <p:spPr>
          <a:xfrm>
            <a:off x="3714679" y="4158827"/>
            <a:ext cx="25233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기준 시간 범위내 단말기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수신 정보 찾기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GPS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C4B2B8-2F16-40AB-96DF-B806916BEF13}"/>
              </a:ext>
            </a:extLst>
          </p:cNvPr>
          <p:cNvSpPr txBox="1"/>
          <p:nvPr/>
        </p:nvSpPr>
        <p:spPr>
          <a:xfrm flipH="1">
            <a:off x="7920548" y="5307523"/>
            <a:ext cx="583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BDC3FA0-056D-406F-98CF-FBF38B10CF3C}"/>
              </a:ext>
            </a:extLst>
          </p:cNvPr>
          <p:cNvGrpSpPr/>
          <p:nvPr/>
        </p:nvGrpSpPr>
        <p:grpSpPr>
          <a:xfrm>
            <a:off x="6940764" y="5850674"/>
            <a:ext cx="1959568" cy="305889"/>
            <a:chOff x="548640" y="3753394"/>
            <a:chExt cx="2619860" cy="30588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E104048-3999-495C-A7A3-9694032E17E5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467B405-8C7C-43B4-A981-64C97B57770C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9A05FE6-A62F-49F1-93B9-A5DB323A874F}"/>
                </a:ext>
              </a:extLst>
            </p:cNvPr>
            <p:cNvSpPr/>
            <p:nvPr/>
          </p:nvSpPr>
          <p:spPr bwMode="auto">
            <a:xfrm>
              <a:off x="651724" y="3753394"/>
              <a:ext cx="2413694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미등록 보트 처리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9728EA-AB06-4028-BF50-B81C096411C7}"/>
              </a:ext>
            </a:extLst>
          </p:cNvPr>
          <p:cNvCxnSpPr>
            <a:cxnSpLocks/>
            <a:stCxn id="58" idx="2"/>
            <a:endCxn id="55" idx="0"/>
          </p:cNvCxnSpPr>
          <p:nvPr/>
        </p:nvCxnSpPr>
        <p:spPr bwMode="auto">
          <a:xfrm>
            <a:off x="7920549" y="5346560"/>
            <a:ext cx="0" cy="50411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16445A-FFCA-4B1E-8659-F9CCE4147744}"/>
              </a:ext>
            </a:extLst>
          </p:cNvPr>
          <p:cNvSpPr txBox="1"/>
          <p:nvPr/>
        </p:nvSpPr>
        <p:spPr>
          <a:xfrm>
            <a:off x="8181838" y="1706091"/>
            <a:ext cx="887372" cy="8072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카메라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l"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전송시각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입출구분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20748-2A58-4346-99F2-A609533DA798}"/>
              </a:ext>
            </a:extLst>
          </p:cNvPr>
          <p:cNvSpPr txBox="1"/>
          <p:nvPr/>
        </p:nvSpPr>
        <p:spPr>
          <a:xfrm>
            <a:off x="2923587" y="1926939"/>
            <a:ext cx="11015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81F5D6-BD86-4CF2-8C91-A34288D41654}"/>
              </a:ext>
            </a:extLst>
          </p:cNvPr>
          <p:cNvSpPr txBox="1"/>
          <p:nvPr/>
        </p:nvSpPr>
        <p:spPr>
          <a:xfrm>
            <a:off x="1726939" y="3393382"/>
            <a:ext cx="15323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영상 저장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DA17C9C-4AC8-4C1C-BCC7-15B40E3CCA9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 bwMode="auto">
          <a:xfrm rot="5400000">
            <a:off x="2373627" y="2292629"/>
            <a:ext cx="1220222" cy="9812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F8951A-857F-49C8-95DA-E5E30EE4116B}"/>
              </a:ext>
            </a:extLst>
          </p:cNvPr>
          <p:cNvSpPr txBox="1"/>
          <p:nvPr/>
        </p:nvSpPr>
        <p:spPr>
          <a:xfrm>
            <a:off x="4705674" y="2905674"/>
            <a:ext cx="153231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출항 구분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B4563B2-89E7-49CF-82D6-29128BCB3262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 bwMode="auto">
          <a:xfrm rot="16200000" flipH="1">
            <a:off x="3616413" y="2031127"/>
            <a:ext cx="1220222" cy="15042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E871DAC-4951-443B-9BC2-8787445FE446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 rot="16200000" flipH="1">
            <a:off x="1543269" y="4589429"/>
            <a:ext cx="1902218" cy="256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4457A9-43FA-4446-86CB-E100E3F45A8F}"/>
              </a:ext>
            </a:extLst>
          </p:cNvPr>
          <p:cNvGrpSpPr/>
          <p:nvPr/>
        </p:nvGrpSpPr>
        <p:grpSpPr>
          <a:xfrm>
            <a:off x="1396415" y="5541821"/>
            <a:ext cx="2198490" cy="305889"/>
            <a:chOff x="548640" y="3753394"/>
            <a:chExt cx="2619860" cy="3058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F155E5-69EF-42A9-9483-585A44B0EF8F}"/>
                </a:ext>
              </a:extLst>
            </p:cNvPr>
            <p:cNvSpPr/>
            <p:nvPr/>
          </p:nvSpPr>
          <p:spPr bwMode="auto">
            <a:xfrm>
              <a:off x="548640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AF9A7C8-94B4-46EA-8AC7-56F840BB354A}"/>
                </a:ext>
              </a:extLst>
            </p:cNvPr>
            <p:cNvSpPr/>
            <p:nvPr/>
          </p:nvSpPr>
          <p:spPr bwMode="auto">
            <a:xfrm>
              <a:off x="651723" y="3753394"/>
              <a:ext cx="2516777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37B02E-9324-4363-BE7A-84D3091C80DE}"/>
                </a:ext>
              </a:extLst>
            </p:cNvPr>
            <p:cNvSpPr/>
            <p:nvPr/>
          </p:nvSpPr>
          <p:spPr bwMode="auto">
            <a:xfrm>
              <a:off x="651724" y="3753394"/>
              <a:ext cx="2413694" cy="305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대쉬보드 적용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7C184CA-C1E5-4408-B00C-534C3B05A73F}"/>
              </a:ext>
            </a:extLst>
          </p:cNvPr>
          <p:cNvCxnSpPr>
            <a:cxnSpLocks/>
            <a:stCxn id="34" idx="3"/>
            <a:endCxn id="58" idx="0"/>
          </p:cNvCxnSpPr>
          <p:nvPr/>
        </p:nvCxnSpPr>
        <p:spPr bwMode="auto">
          <a:xfrm>
            <a:off x="6237987" y="4358882"/>
            <a:ext cx="1682562" cy="49827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BA54EB-090D-44E4-B0F4-BCBE5FF27EF1}"/>
              </a:ext>
            </a:extLst>
          </p:cNvPr>
          <p:cNvSpPr txBox="1"/>
          <p:nvPr/>
        </p:nvSpPr>
        <p:spPr>
          <a:xfrm>
            <a:off x="6349741" y="3991409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getGPSBoatDataSearch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8FEDC-1221-4067-AABE-CC5F33516006}"/>
              </a:ext>
            </a:extLst>
          </p:cNvPr>
          <p:cNvSpPr txBox="1"/>
          <p:nvPr/>
        </p:nvSpPr>
        <p:spPr>
          <a:xfrm>
            <a:off x="8383816" y="5541821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SetUnregBoatIn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8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44CDFE8-C47F-49A4-8CF8-D599498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C5B22-E86B-40F6-BC12-2C0505A541FB}"/>
              </a:ext>
            </a:extLst>
          </p:cNvPr>
          <p:cNvSpPr txBox="1"/>
          <p:nvPr/>
        </p:nvSpPr>
        <p:spPr>
          <a:xfrm>
            <a:off x="5696641" y="583503"/>
            <a:ext cx="388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 운행 기록 처리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D8B43-DFB3-4C4D-A11B-A3E8E39E1E57}"/>
              </a:ext>
            </a:extLst>
          </p:cNvPr>
          <p:cNvSpPr txBox="1"/>
          <p:nvPr/>
        </p:nvSpPr>
        <p:spPr>
          <a:xfrm>
            <a:off x="1532708" y="1306286"/>
            <a:ext cx="6852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서 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99E39EF-E64B-4942-AFE2-A6CDB880BB60}"/>
              </a:ext>
            </a:extLst>
          </p:cNvPr>
          <p:cNvCxnSpPr/>
          <p:nvPr/>
        </p:nvCxnSpPr>
        <p:spPr bwMode="auto">
          <a:xfrm>
            <a:off x="774077" y="1613467"/>
            <a:ext cx="83428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8722D90B-C64B-485F-B26C-43BD6EA30513}"/>
              </a:ext>
            </a:extLst>
          </p:cNvPr>
          <p:cNvSpPr/>
          <p:nvPr/>
        </p:nvSpPr>
        <p:spPr bwMode="auto">
          <a:xfrm>
            <a:off x="3973216" y="2863094"/>
            <a:ext cx="1959568" cy="489400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기준시간 도달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59F772-6F75-4020-8C63-DDCFDB04D9ED}"/>
              </a:ext>
            </a:extLst>
          </p:cNvPr>
          <p:cNvSpPr txBox="1"/>
          <p:nvPr/>
        </p:nvSpPr>
        <p:spPr>
          <a:xfrm>
            <a:off x="4034565" y="3801291"/>
            <a:ext cx="18392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보트 단말기 신호 기록 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자기 디스크 90">
            <a:extLst>
              <a:ext uri="{FF2B5EF4-FFF2-40B4-BE49-F238E27FC236}">
                <a16:creationId xmlns:a16="http://schemas.microsoft.com/office/drawing/2014/main" id="{3D8F60B5-BB54-4B9F-81B6-90366CBCFAF1}"/>
              </a:ext>
            </a:extLst>
          </p:cNvPr>
          <p:cNvSpPr/>
          <p:nvPr/>
        </p:nvSpPr>
        <p:spPr bwMode="auto">
          <a:xfrm>
            <a:off x="4034565" y="4853836"/>
            <a:ext cx="1839252" cy="697878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730E22D-0740-437F-B083-F6B69A391A50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 bwMode="auto">
          <a:xfrm>
            <a:off x="4953000" y="3352494"/>
            <a:ext cx="1191" cy="448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342BBAB-DD82-4A00-B7CA-D4578E861C7D}"/>
              </a:ext>
            </a:extLst>
          </p:cNvPr>
          <p:cNvCxnSpPr>
            <a:cxnSpLocks/>
            <a:stCxn id="90" idx="2"/>
            <a:endCxn id="91" idx="1"/>
          </p:cNvCxnSpPr>
          <p:nvPr/>
        </p:nvCxnSpPr>
        <p:spPr bwMode="auto">
          <a:xfrm>
            <a:off x="4954191" y="4201401"/>
            <a:ext cx="0" cy="65243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F22735-72F1-4D7D-AB0E-9A63EE5710DB}"/>
              </a:ext>
            </a:extLst>
          </p:cNvPr>
          <p:cNvSpPr txBox="1"/>
          <p:nvPr/>
        </p:nvSpPr>
        <p:spPr>
          <a:xfrm>
            <a:off x="4025856" y="2074640"/>
            <a:ext cx="18392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스케쥴 시간 체크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7BC6235-AAAB-4CE7-83F6-FAFD88C6F428}"/>
              </a:ext>
            </a:extLst>
          </p:cNvPr>
          <p:cNvCxnSpPr>
            <a:cxnSpLocks/>
            <a:stCxn id="102" idx="2"/>
            <a:endCxn id="88" idx="0"/>
          </p:cNvCxnSpPr>
          <p:nvPr/>
        </p:nvCxnSpPr>
        <p:spPr bwMode="auto">
          <a:xfrm>
            <a:off x="4945482" y="2320861"/>
            <a:ext cx="7518" cy="5422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697B370-8696-4E56-B4A3-E5B83C112632}"/>
              </a:ext>
            </a:extLst>
          </p:cNvPr>
          <p:cNvCxnSpPr>
            <a:cxnSpLocks/>
            <a:stCxn id="88" idx="3"/>
            <a:endCxn id="102" idx="3"/>
          </p:cNvCxnSpPr>
          <p:nvPr/>
        </p:nvCxnSpPr>
        <p:spPr bwMode="auto">
          <a:xfrm flipH="1" flipV="1">
            <a:off x="5865108" y="2197751"/>
            <a:ext cx="67676" cy="910043"/>
          </a:xfrm>
          <a:prstGeom prst="bentConnector3">
            <a:avLst>
              <a:gd name="adj1" fmla="val -968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284E7E-10D1-4624-831F-BC2769165717}"/>
              </a:ext>
            </a:extLst>
          </p:cNvPr>
          <p:cNvSpPr txBox="1"/>
          <p:nvPr/>
        </p:nvSpPr>
        <p:spPr>
          <a:xfrm>
            <a:off x="4945482" y="33693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172BB8-1091-4850-8E06-0915A9D5AD8E}"/>
              </a:ext>
            </a:extLst>
          </p:cNvPr>
          <p:cNvSpPr txBox="1"/>
          <p:nvPr/>
        </p:nvSpPr>
        <p:spPr>
          <a:xfrm>
            <a:off x="5932784" y="2888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</p:spTree>
    <p:extLst>
      <p:ext uri="{BB962C8B-B14F-4D97-AF65-F5344CB8AC3E}">
        <p14:creationId xmlns:p14="http://schemas.microsoft.com/office/powerpoint/2010/main" val="4261366743"/>
      </p:ext>
    </p:extLst>
  </p:cSld>
  <p:clrMapOvr>
    <a:masterClrMapping/>
  </p:clrMapOvr>
</p:sld>
</file>

<file path=ppt/theme/theme1.xml><?xml version="1.0" encoding="utf-8"?>
<a:theme xmlns:a="http://schemas.openxmlformats.org/drawingml/2006/main" name="DCTM_12.2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C3D91"/>
      </a:accent1>
      <a:accent2>
        <a:srgbClr val="CCCC99"/>
      </a:accent2>
      <a:accent3>
        <a:srgbClr val="FFFFFF"/>
      </a:accent3>
      <a:accent4>
        <a:srgbClr val="000000"/>
      </a:accent4>
      <a:accent5>
        <a:srgbClr val="AAAFC7"/>
      </a:accent5>
      <a:accent6>
        <a:srgbClr val="B9B98A"/>
      </a:accent6>
      <a:hlink>
        <a:srgbClr val="990000"/>
      </a:hlink>
      <a:folHlink>
        <a:srgbClr val="FFCC00"/>
      </a:folHlink>
    </a:clrScheme>
    <a:fontScheme name="DCTM_12.24">
      <a:majorFont>
        <a:latin typeface="Arial Narrow"/>
        <a:ea typeface="가는각진제목체"/>
        <a:cs typeface=""/>
      </a:majorFont>
      <a:minorFont>
        <a:latin typeface="Arial Narrow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DCTM_12.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TM_12.2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53742</TotalTime>
  <Words>561</Words>
  <Application>Microsoft Office PowerPoint</Application>
  <PresentationFormat>A4 용지(210x297mm)</PresentationFormat>
  <Paragraphs>208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맑은 고딕</vt:lpstr>
      <vt:lpstr>바탕체</vt:lpstr>
      <vt:lpstr>Arial Narrow</vt:lpstr>
      <vt:lpstr>Wingdings</vt:lpstr>
      <vt:lpstr>DCTM_12.24</vt:lpstr>
      <vt:lpstr>PowerPoint 프레젠테이션</vt:lpstr>
      <vt:lpstr>PowerPoint 프레젠테이션</vt:lpstr>
      <vt:lpstr>PowerPoint 프레젠테이션</vt:lpstr>
      <vt:lpstr>1. 액터목록</vt:lpstr>
      <vt:lpstr>PowerPoint 프레젠테이션</vt:lpstr>
      <vt:lpstr>getBoatCheck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(주)미소테크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업무흐름도</dc:title>
  <dc:subject>분석단계</dc:subject>
  <dc:creator>김승덕</dc:creator>
  <cp:keywords>A003</cp:keywords>
  <dc:description>2016년 클라우드컴퓨팅 기반 경영혁신플랫폼 개발</dc:description>
  <cp:lastModifiedBy>이 동호</cp:lastModifiedBy>
  <cp:revision>2673</cp:revision>
  <cp:lastPrinted>2021-04-06T06:09:04Z</cp:lastPrinted>
  <dcterms:created xsi:type="dcterms:W3CDTF">1998-09-24T05:24:29Z</dcterms:created>
  <dcterms:modified xsi:type="dcterms:W3CDTF">2021-04-06T06:09:05Z</dcterms:modified>
  <cp:category>Ver 1.0</cp:category>
</cp:coreProperties>
</file>